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57" r:id="rId3"/>
    <p:sldId id="481" r:id="rId4"/>
    <p:sldId id="634" r:id="rId5"/>
    <p:sldId id="621" r:id="rId6"/>
    <p:sldId id="632" r:id="rId7"/>
    <p:sldId id="273" r:id="rId8"/>
    <p:sldId id="291" r:id="rId9"/>
    <p:sldId id="267" r:id="rId10"/>
    <p:sldId id="270" r:id="rId11"/>
    <p:sldId id="268" r:id="rId12"/>
    <p:sldId id="616" r:id="rId13"/>
    <p:sldId id="631" r:id="rId14"/>
    <p:sldId id="617" r:id="rId15"/>
    <p:sldId id="624" r:id="rId16"/>
    <p:sldId id="623" r:id="rId17"/>
    <p:sldId id="625" r:id="rId18"/>
    <p:sldId id="296" r:id="rId19"/>
    <p:sldId id="633" r:id="rId20"/>
    <p:sldId id="297" r:id="rId21"/>
    <p:sldId id="285" r:id="rId22"/>
  </p:sldIdLst>
  <p:sldSz cx="18288000" cy="10287000"/>
  <p:notesSz cx="6858000" cy="9144000"/>
  <p:embeddedFontLst>
    <p:embeddedFont>
      <p:font typeface="Quattrocento Sans" panose="020B0502050000020003"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jd7j4TO7thUAJMrRIklQ5x5Q7tf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86EBC7-4473-45EC-A3C4-EDAB44F7CE69}" v="17" dt="2024-02-13T02:33:36.9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4039" autoAdjust="0"/>
  </p:normalViewPr>
  <p:slideViewPr>
    <p:cSldViewPr snapToGrid="0">
      <p:cViewPr varScale="1">
        <p:scale>
          <a:sx n="47" d="100"/>
          <a:sy n="47" d="100"/>
        </p:scale>
        <p:origin x="40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customschemas.google.com/relationships/presentationmetadata" Target="metadata"/><Relationship Id="rId3" Type="http://schemas.openxmlformats.org/officeDocument/2006/relationships/slide" Target="slides/slide2.xml"/><Relationship Id="rId21" Type="http://schemas.openxmlformats.org/officeDocument/2006/relationships/slide" Target="slides/slide20.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43"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weder, Sylvia (Vientiane)" userId="742a2e9d-bfec-4922-b9ca-746c469c9748" providerId="ADAL" clId="{8E86EBC7-4473-45EC-A3C4-EDAB44F7CE69}"/>
    <pc:docChg chg="undo custSel addSld delSld modSld">
      <pc:chgData name="Shweder, Sylvia (Vientiane)" userId="742a2e9d-bfec-4922-b9ca-746c469c9748" providerId="ADAL" clId="{8E86EBC7-4473-45EC-A3C4-EDAB44F7CE69}" dt="2024-02-13T02:36:50.243" v="757" actId="14100"/>
      <pc:docMkLst>
        <pc:docMk/>
      </pc:docMkLst>
      <pc:sldChg chg="addSp modSp mod">
        <pc:chgData name="Shweder, Sylvia (Vientiane)" userId="742a2e9d-bfec-4922-b9ca-746c469c9748" providerId="ADAL" clId="{8E86EBC7-4473-45EC-A3C4-EDAB44F7CE69}" dt="2024-02-12T02:41:56.291" v="130" actId="14100"/>
        <pc:sldMkLst>
          <pc:docMk/>
          <pc:sldMk cId="0" sldId="256"/>
        </pc:sldMkLst>
        <pc:spChg chg="mod">
          <ac:chgData name="Shweder, Sylvia (Vientiane)" userId="742a2e9d-bfec-4922-b9ca-746c469c9748" providerId="ADAL" clId="{8E86EBC7-4473-45EC-A3C4-EDAB44F7CE69}" dt="2024-02-07T09:32:57.785" v="39" actId="14100"/>
          <ac:spMkLst>
            <pc:docMk/>
            <pc:sldMk cId="0" sldId="256"/>
            <ac:spMk id="125" creationId="{00000000-0000-0000-0000-000000000000}"/>
          </ac:spMkLst>
        </pc:spChg>
        <pc:spChg chg="mod">
          <ac:chgData name="Shweder, Sylvia (Vientiane)" userId="742a2e9d-bfec-4922-b9ca-746c469c9748" providerId="ADAL" clId="{8E86EBC7-4473-45EC-A3C4-EDAB44F7CE69}" dt="2024-02-07T09:33:27.333" v="117" actId="20577"/>
          <ac:spMkLst>
            <pc:docMk/>
            <pc:sldMk cId="0" sldId="256"/>
            <ac:spMk id="126" creationId="{00000000-0000-0000-0000-000000000000}"/>
          </ac:spMkLst>
        </pc:spChg>
        <pc:picChg chg="add mod">
          <ac:chgData name="Shweder, Sylvia (Vientiane)" userId="742a2e9d-bfec-4922-b9ca-746c469c9748" providerId="ADAL" clId="{8E86EBC7-4473-45EC-A3C4-EDAB44F7CE69}" dt="2024-02-12T02:41:56.291" v="130" actId="14100"/>
          <ac:picMkLst>
            <pc:docMk/>
            <pc:sldMk cId="0" sldId="256"/>
            <ac:picMk id="2" creationId="{3D562C5E-9CF0-B33B-E043-3ADC8337241F}"/>
          </ac:picMkLst>
        </pc:picChg>
        <pc:picChg chg="add mod">
          <ac:chgData name="Shweder, Sylvia (Vientiane)" userId="742a2e9d-bfec-4922-b9ca-746c469c9748" providerId="ADAL" clId="{8E86EBC7-4473-45EC-A3C4-EDAB44F7CE69}" dt="2024-02-12T02:41:33.152" v="126" actId="1076"/>
          <ac:picMkLst>
            <pc:docMk/>
            <pc:sldMk cId="0" sldId="256"/>
            <ac:picMk id="3" creationId="{626B6164-10DD-13FB-C601-101A102832F5}"/>
          </ac:picMkLst>
        </pc:picChg>
      </pc:sldChg>
      <pc:sldChg chg="addSp modSp mod">
        <pc:chgData name="Shweder, Sylvia (Vientiane)" userId="742a2e9d-bfec-4922-b9ca-746c469c9748" providerId="ADAL" clId="{8E86EBC7-4473-45EC-A3C4-EDAB44F7CE69}" dt="2024-02-13T02:26:42.517" v="688" actId="20577"/>
        <pc:sldMkLst>
          <pc:docMk/>
          <pc:sldMk cId="0" sldId="257"/>
        </pc:sldMkLst>
        <pc:spChg chg="add mod">
          <ac:chgData name="Shweder, Sylvia (Vientiane)" userId="742a2e9d-bfec-4922-b9ca-746c469c9748" providerId="ADAL" clId="{8E86EBC7-4473-45EC-A3C4-EDAB44F7CE69}" dt="2024-02-13T02:26:42.517" v="688" actId="20577"/>
          <ac:spMkLst>
            <pc:docMk/>
            <pc:sldMk cId="0" sldId="257"/>
            <ac:spMk id="3" creationId="{D25E75D7-7237-3850-2C00-B9841A7837CE}"/>
          </ac:spMkLst>
        </pc:spChg>
        <pc:spChg chg="mod">
          <ac:chgData name="Shweder, Sylvia (Vientiane)" userId="742a2e9d-bfec-4922-b9ca-746c469c9748" providerId="ADAL" clId="{8E86EBC7-4473-45EC-A3C4-EDAB44F7CE69}" dt="2024-02-12T08:40:27.725" v="252" actId="120"/>
          <ac:spMkLst>
            <pc:docMk/>
            <pc:sldMk cId="0" sldId="257"/>
            <ac:spMk id="131" creationId="{00000000-0000-0000-0000-000000000000}"/>
          </ac:spMkLst>
        </pc:spChg>
      </pc:sldChg>
      <pc:sldChg chg="modSp add mod">
        <pc:chgData name="Shweder, Sylvia (Vientiane)" userId="742a2e9d-bfec-4922-b9ca-746c469c9748" providerId="ADAL" clId="{8E86EBC7-4473-45EC-A3C4-EDAB44F7CE69}" dt="2024-02-13T02:32:38.558" v="726" actId="108"/>
        <pc:sldMkLst>
          <pc:docMk/>
          <pc:sldMk cId="2568904385" sldId="267"/>
        </pc:sldMkLst>
        <pc:spChg chg="mod">
          <ac:chgData name="Shweder, Sylvia (Vientiane)" userId="742a2e9d-bfec-4922-b9ca-746c469c9748" providerId="ADAL" clId="{8E86EBC7-4473-45EC-A3C4-EDAB44F7CE69}" dt="2024-02-13T02:32:38.558" v="726" actId="108"/>
          <ac:spMkLst>
            <pc:docMk/>
            <pc:sldMk cId="2568904385" sldId="267"/>
            <ac:spMk id="18" creationId="{8ECEB075-D95C-6C47-B461-BE1E2C67F9B9}"/>
          </ac:spMkLst>
        </pc:spChg>
        <pc:spChg chg="mod">
          <ac:chgData name="Shweder, Sylvia (Vientiane)" userId="742a2e9d-bfec-4922-b9ca-746c469c9748" providerId="ADAL" clId="{8E86EBC7-4473-45EC-A3C4-EDAB44F7CE69}" dt="2024-02-13T02:29:02.507" v="697" actId="108"/>
          <ac:spMkLst>
            <pc:docMk/>
            <pc:sldMk cId="2568904385" sldId="267"/>
            <ac:spMk id="19" creationId="{900EBAD5-BC37-4743-99EA-294BBC10E636}"/>
          </ac:spMkLst>
        </pc:spChg>
      </pc:sldChg>
      <pc:sldChg chg="modSp add mod">
        <pc:chgData name="Shweder, Sylvia (Vientiane)" userId="742a2e9d-bfec-4922-b9ca-746c469c9748" providerId="ADAL" clId="{8E86EBC7-4473-45EC-A3C4-EDAB44F7CE69}" dt="2024-02-13T02:32:49.177" v="728" actId="108"/>
        <pc:sldMkLst>
          <pc:docMk/>
          <pc:sldMk cId="3080836799" sldId="268"/>
        </pc:sldMkLst>
        <pc:spChg chg="mod">
          <ac:chgData name="Shweder, Sylvia (Vientiane)" userId="742a2e9d-bfec-4922-b9ca-746c469c9748" providerId="ADAL" clId="{8E86EBC7-4473-45EC-A3C4-EDAB44F7CE69}" dt="2024-02-13T02:32:49.177" v="728" actId="108"/>
          <ac:spMkLst>
            <pc:docMk/>
            <pc:sldMk cId="3080836799" sldId="268"/>
            <ac:spMk id="13" creationId="{6AEA7AD3-4B20-2F40-B56A-EB43E4603736}"/>
          </ac:spMkLst>
        </pc:spChg>
        <pc:spChg chg="mod">
          <ac:chgData name="Shweder, Sylvia (Vientiane)" userId="742a2e9d-bfec-4922-b9ca-746c469c9748" providerId="ADAL" clId="{8E86EBC7-4473-45EC-A3C4-EDAB44F7CE69}" dt="2024-02-13T02:30:31.379" v="709" actId="114"/>
          <ac:spMkLst>
            <pc:docMk/>
            <pc:sldMk cId="3080836799" sldId="268"/>
            <ac:spMk id="15" creationId="{338A266A-7141-874F-B65C-929C2EF6745C}"/>
          </ac:spMkLst>
        </pc:spChg>
      </pc:sldChg>
      <pc:sldChg chg="modSp add mod">
        <pc:chgData name="Shweder, Sylvia (Vientiane)" userId="742a2e9d-bfec-4922-b9ca-746c469c9748" providerId="ADAL" clId="{8E86EBC7-4473-45EC-A3C4-EDAB44F7CE69}" dt="2024-02-13T02:36:24.247" v="752" actId="2711"/>
        <pc:sldMkLst>
          <pc:docMk/>
          <pc:sldMk cId="194043898" sldId="270"/>
        </pc:sldMkLst>
        <pc:spChg chg="mod">
          <ac:chgData name="Shweder, Sylvia (Vientiane)" userId="742a2e9d-bfec-4922-b9ca-746c469c9748" providerId="ADAL" clId="{8E86EBC7-4473-45EC-A3C4-EDAB44F7CE69}" dt="2024-02-13T02:32:44.128" v="727" actId="108"/>
          <ac:spMkLst>
            <pc:docMk/>
            <pc:sldMk cId="194043898" sldId="270"/>
            <ac:spMk id="11" creationId="{EDC8B021-501B-9B4A-AD69-EE9A6DA301FA}"/>
          </ac:spMkLst>
        </pc:spChg>
        <pc:spChg chg="mod">
          <ac:chgData name="Shweder, Sylvia (Vientiane)" userId="742a2e9d-bfec-4922-b9ca-746c469c9748" providerId="ADAL" clId="{8E86EBC7-4473-45EC-A3C4-EDAB44F7CE69}" dt="2024-02-13T02:36:24.247" v="752" actId="2711"/>
          <ac:spMkLst>
            <pc:docMk/>
            <pc:sldMk cId="194043898" sldId="270"/>
            <ac:spMk id="16" creationId="{64033713-8EF4-AB44-83F3-72E692F3C060}"/>
          </ac:spMkLst>
        </pc:spChg>
      </pc:sldChg>
      <pc:sldChg chg="modSp add mod">
        <pc:chgData name="Shweder, Sylvia (Vientiane)" userId="742a2e9d-bfec-4922-b9ca-746c469c9748" providerId="ADAL" clId="{8E86EBC7-4473-45EC-A3C4-EDAB44F7CE69}" dt="2024-02-13T02:32:29.034" v="724" actId="108"/>
        <pc:sldMkLst>
          <pc:docMk/>
          <pc:sldMk cId="2626368266" sldId="273"/>
        </pc:sldMkLst>
        <pc:spChg chg="mod">
          <ac:chgData name="Shweder, Sylvia (Vientiane)" userId="742a2e9d-bfec-4922-b9ca-746c469c9748" providerId="ADAL" clId="{8E86EBC7-4473-45EC-A3C4-EDAB44F7CE69}" dt="2024-02-13T02:28:26.960" v="694" actId="108"/>
          <ac:spMkLst>
            <pc:docMk/>
            <pc:sldMk cId="2626368266" sldId="273"/>
            <ac:spMk id="11" creationId="{F1CDB807-7D9B-403C-A7DA-34B2B711D742}"/>
          </ac:spMkLst>
        </pc:spChg>
        <pc:spChg chg="mod">
          <ac:chgData name="Shweder, Sylvia (Vientiane)" userId="742a2e9d-bfec-4922-b9ca-746c469c9748" providerId="ADAL" clId="{8E86EBC7-4473-45EC-A3C4-EDAB44F7CE69}" dt="2024-02-13T02:32:29.034" v="724" actId="108"/>
          <ac:spMkLst>
            <pc:docMk/>
            <pc:sldMk cId="2626368266" sldId="273"/>
            <ac:spMk id="17" creationId="{F3886D6C-9FAC-1448-A9AD-9B74C94DC6BC}"/>
          </ac:spMkLst>
        </pc:spChg>
      </pc:sldChg>
      <pc:sldChg chg="modSp add del mod">
        <pc:chgData name="Shweder, Sylvia (Vientiane)" userId="742a2e9d-bfec-4922-b9ca-746c469c9748" providerId="ADAL" clId="{8E86EBC7-4473-45EC-A3C4-EDAB44F7CE69}" dt="2024-02-13T02:22:06.152" v="559" actId="47"/>
        <pc:sldMkLst>
          <pc:docMk/>
          <pc:sldMk cId="0" sldId="286"/>
        </pc:sldMkLst>
        <pc:spChg chg="mod">
          <ac:chgData name="Shweder, Sylvia (Vientiane)" userId="742a2e9d-bfec-4922-b9ca-746c469c9748" providerId="ADAL" clId="{8E86EBC7-4473-45EC-A3C4-EDAB44F7CE69}" dt="2024-02-12T08:42:35.520" v="271" actId="14100"/>
          <ac:spMkLst>
            <pc:docMk/>
            <pc:sldMk cId="0" sldId="286"/>
            <ac:spMk id="160772" creationId="{6580D3C6-2F91-4B26-B630-140EF1BF174B}"/>
          </ac:spMkLst>
        </pc:spChg>
      </pc:sldChg>
      <pc:sldChg chg="del">
        <pc:chgData name="Shweder, Sylvia (Vientiane)" userId="742a2e9d-bfec-4922-b9ca-746c469c9748" providerId="ADAL" clId="{8E86EBC7-4473-45EC-A3C4-EDAB44F7CE69}" dt="2024-02-12T02:49:24.253" v="163" actId="47"/>
        <pc:sldMkLst>
          <pc:docMk/>
          <pc:sldMk cId="369532501" sldId="286"/>
        </pc:sldMkLst>
      </pc:sldChg>
      <pc:sldChg chg="modSp add mod">
        <pc:chgData name="Shweder, Sylvia (Vientiane)" userId="742a2e9d-bfec-4922-b9ca-746c469c9748" providerId="ADAL" clId="{8E86EBC7-4473-45EC-A3C4-EDAB44F7CE69}" dt="2024-02-13T02:32:33.431" v="725" actId="108"/>
        <pc:sldMkLst>
          <pc:docMk/>
          <pc:sldMk cId="2095455841" sldId="291"/>
        </pc:sldMkLst>
        <pc:spChg chg="mod">
          <ac:chgData name="Shweder, Sylvia (Vientiane)" userId="742a2e9d-bfec-4922-b9ca-746c469c9748" providerId="ADAL" clId="{8E86EBC7-4473-45EC-A3C4-EDAB44F7CE69}" dt="2024-02-13T02:32:33.431" v="725" actId="108"/>
          <ac:spMkLst>
            <pc:docMk/>
            <pc:sldMk cId="2095455841" sldId="291"/>
            <ac:spMk id="3" creationId="{8EE35C31-57A3-B84A-9738-99E67BFEC29B}"/>
          </ac:spMkLst>
        </pc:spChg>
      </pc:sldChg>
      <pc:sldChg chg="modSp add mod">
        <pc:chgData name="Shweder, Sylvia (Vientiane)" userId="742a2e9d-bfec-4922-b9ca-746c469c9748" providerId="ADAL" clId="{8E86EBC7-4473-45EC-A3C4-EDAB44F7CE69}" dt="2024-02-13T02:34:00.836" v="737" actId="108"/>
        <pc:sldMkLst>
          <pc:docMk/>
          <pc:sldMk cId="4256456213" sldId="296"/>
        </pc:sldMkLst>
        <pc:spChg chg="mod">
          <ac:chgData name="Shweder, Sylvia (Vientiane)" userId="742a2e9d-bfec-4922-b9ca-746c469c9748" providerId="ADAL" clId="{8E86EBC7-4473-45EC-A3C4-EDAB44F7CE69}" dt="2024-02-13T02:23:47.943" v="616" actId="108"/>
          <ac:spMkLst>
            <pc:docMk/>
            <pc:sldMk cId="4256456213" sldId="296"/>
            <ac:spMk id="9" creationId="{90F32D93-C6FD-1347-9DD0-0C5BF712D33F}"/>
          </ac:spMkLst>
        </pc:spChg>
        <pc:spChg chg="mod">
          <ac:chgData name="Shweder, Sylvia (Vientiane)" userId="742a2e9d-bfec-4922-b9ca-746c469c9748" providerId="ADAL" clId="{8E86EBC7-4473-45EC-A3C4-EDAB44F7CE69}" dt="2024-02-13T02:34:00.836" v="737" actId="108"/>
          <ac:spMkLst>
            <pc:docMk/>
            <pc:sldMk cId="4256456213" sldId="296"/>
            <ac:spMk id="12" creationId="{959F25C9-C176-D346-A2FE-ABD7942A0E6F}"/>
          </ac:spMkLst>
        </pc:spChg>
      </pc:sldChg>
      <pc:sldChg chg="addSp delSp modSp add mod">
        <pc:chgData name="Shweder, Sylvia (Vientiane)" userId="742a2e9d-bfec-4922-b9ca-746c469c9748" providerId="ADAL" clId="{8E86EBC7-4473-45EC-A3C4-EDAB44F7CE69}" dt="2024-02-12T08:42:44.658" v="272" actId="478"/>
        <pc:sldMkLst>
          <pc:docMk/>
          <pc:sldMk cId="365114388" sldId="297"/>
        </pc:sldMkLst>
        <pc:spChg chg="del mod">
          <ac:chgData name="Shweder, Sylvia (Vientiane)" userId="742a2e9d-bfec-4922-b9ca-746c469c9748" providerId="ADAL" clId="{8E86EBC7-4473-45EC-A3C4-EDAB44F7CE69}" dt="2024-02-12T08:42:44.658" v="272" actId="478"/>
          <ac:spMkLst>
            <pc:docMk/>
            <pc:sldMk cId="365114388" sldId="297"/>
            <ac:spMk id="2" creationId="{BC66C361-E21C-435D-8D9F-32A50EE0356B}"/>
          </ac:spMkLst>
        </pc:spChg>
        <pc:spChg chg="mod">
          <ac:chgData name="Shweder, Sylvia (Vientiane)" userId="742a2e9d-bfec-4922-b9ca-746c469c9748" providerId="ADAL" clId="{8E86EBC7-4473-45EC-A3C4-EDAB44F7CE69}" dt="2024-02-12T08:34:50.508" v="202" actId="14100"/>
          <ac:spMkLst>
            <pc:docMk/>
            <pc:sldMk cId="365114388" sldId="297"/>
            <ac:spMk id="3" creationId="{3C487E7C-3AC6-4AD4-8127-9C3B530CF70E}"/>
          </ac:spMkLst>
        </pc:spChg>
        <pc:picChg chg="add mod">
          <ac:chgData name="Shweder, Sylvia (Vientiane)" userId="742a2e9d-bfec-4922-b9ca-746c469c9748" providerId="ADAL" clId="{8E86EBC7-4473-45EC-A3C4-EDAB44F7CE69}" dt="2024-02-12T08:34:43.003" v="201" actId="1035"/>
          <ac:picMkLst>
            <pc:docMk/>
            <pc:sldMk cId="365114388" sldId="297"/>
            <ac:picMk id="4" creationId="{123DA8D0-CB3D-7A1E-B429-C6FCF1F9DAF9}"/>
          </ac:picMkLst>
        </pc:picChg>
      </pc:sldChg>
      <pc:sldChg chg="modSp add mod">
        <pc:chgData name="Shweder, Sylvia (Vientiane)" userId="742a2e9d-bfec-4922-b9ca-746c469c9748" providerId="ADAL" clId="{8E86EBC7-4473-45EC-A3C4-EDAB44F7CE69}" dt="2024-02-13T02:32:03.358" v="720" actId="108"/>
        <pc:sldMkLst>
          <pc:docMk/>
          <pc:sldMk cId="0" sldId="481"/>
        </pc:sldMkLst>
        <pc:spChg chg="mod">
          <ac:chgData name="Shweder, Sylvia (Vientiane)" userId="742a2e9d-bfec-4922-b9ca-746c469c9748" providerId="ADAL" clId="{8E86EBC7-4473-45EC-A3C4-EDAB44F7CE69}" dt="2024-02-13T02:32:03.358" v="720" actId="108"/>
          <ac:spMkLst>
            <pc:docMk/>
            <pc:sldMk cId="0" sldId="481"/>
            <ac:spMk id="2" creationId="{8E127021-D4E4-4B4F-8AC5-B6E330E2FE57}"/>
          </ac:spMkLst>
        </pc:spChg>
        <pc:spChg chg="mod">
          <ac:chgData name="Shweder, Sylvia (Vientiane)" userId="742a2e9d-bfec-4922-b9ca-746c469c9748" providerId="ADAL" clId="{8E86EBC7-4473-45EC-A3C4-EDAB44F7CE69}" dt="2024-02-13T02:25:42.293" v="663" actId="948"/>
          <ac:spMkLst>
            <pc:docMk/>
            <pc:sldMk cId="0" sldId="481"/>
            <ac:spMk id="3" creationId="{18D9E5C7-372F-407E-B9F4-AB8FC4F1A9F1}"/>
          </ac:spMkLst>
        </pc:spChg>
      </pc:sldChg>
      <pc:sldChg chg="modSp add mod">
        <pc:chgData name="Shweder, Sylvia (Vientiane)" userId="742a2e9d-bfec-4922-b9ca-746c469c9748" providerId="ADAL" clId="{8E86EBC7-4473-45EC-A3C4-EDAB44F7CE69}" dt="2024-02-13T02:32:59.139" v="729" actId="108"/>
        <pc:sldMkLst>
          <pc:docMk/>
          <pc:sldMk cId="499186341" sldId="616"/>
        </pc:sldMkLst>
        <pc:spChg chg="mod">
          <ac:chgData name="Shweder, Sylvia (Vientiane)" userId="742a2e9d-bfec-4922-b9ca-746c469c9748" providerId="ADAL" clId="{8E86EBC7-4473-45EC-A3C4-EDAB44F7CE69}" dt="2024-02-13T02:32:59.139" v="729" actId="108"/>
          <ac:spMkLst>
            <pc:docMk/>
            <pc:sldMk cId="499186341" sldId="616"/>
            <ac:spMk id="9218" creationId="{219E4A78-F4DD-4557-8C94-608186B2430F}"/>
          </ac:spMkLst>
        </pc:spChg>
      </pc:sldChg>
      <pc:sldChg chg="modSp add mod">
        <pc:chgData name="Shweder, Sylvia (Vientiane)" userId="742a2e9d-bfec-4922-b9ca-746c469c9748" providerId="ADAL" clId="{8E86EBC7-4473-45EC-A3C4-EDAB44F7CE69}" dt="2024-02-13T02:35:50.994" v="748" actId="108"/>
        <pc:sldMkLst>
          <pc:docMk/>
          <pc:sldMk cId="1004066971" sldId="617"/>
        </pc:sldMkLst>
        <pc:spChg chg="mod">
          <ac:chgData name="Shweder, Sylvia (Vientiane)" userId="742a2e9d-bfec-4922-b9ca-746c469c9748" providerId="ADAL" clId="{8E86EBC7-4473-45EC-A3C4-EDAB44F7CE69}" dt="2024-02-13T02:33:26.808" v="732" actId="108"/>
          <ac:spMkLst>
            <pc:docMk/>
            <pc:sldMk cId="1004066971" sldId="617"/>
            <ac:spMk id="5" creationId="{EAF23916-95F3-4ED7-A183-4D76B3932312}"/>
          </ac:spMkLst>
        </pc:spChg>
        <pc:spChg chg="mod">
          <ac:chgData name="Shweder, Sylvia (Vientiane)" userId="742a2e9d-bfec-4922-b9ca-746c469c9748" providerId="ADAL" clId="{8E86EBC7-4473-45EC-A3C4-EDAB44F7CE69}" dt="2024-02-13T02:35:50.994" v="748" actId="108"/>
          <ac:spMkLst>
            <pc:docMk/>
            <pc:sldMk cId="1004066971" sldId="617"/>
            <ac:spMk id="9218" creationId="{219E4A78-F4DD-4557-8C94-608186B2430F}"/>
          </ac:spMkLst>
        </pc:spChg>
        <pc:picChg chg="mod">
          <ac:chgData name="Shweder, Sylvia (Vientiane)" userId="742a2e9d-bfec-4922-b9ca-746c469c9748" providerId="ADAL" clId="{8E86EBC7-4473-45EC-A3C4-EDAB44F7CE69}" dt="2024-02-13T02:24:42.382" v="639" actId="1036"/>
          <ac:picMkLst>
            <pc:docMk/>
            <pc:sldMk cId="1004066971" sldId="617"/>
            <ac:picMk id="4" creationId="{8CAE503A-1543-4006-B512-9CCBE964ACAC}"/>
          </ac:picMkLst>
        </pc:picChg>
      </pc:sldChg>
      <pc:sldChg chg="modSp add mod">
        <pc:chgData name="Shweder, Sylvia (Vientiane)" userId="742a2e9d-bfec-4922-b9ca-746c469c9748" providerId="ADAL" clId="{8E86EBC7-4473-45EC-A3C4-EDAB44F7CE69}" dt="2024-02-13T02:36:37.891" v="754" actId="2711"/>
        <pc:sldMkLst>
          <pc:docMk/>
          <pc:sldMk cId="1674054540" sldId="621"/>
        </pc:sldMkLst>
        <pc:spChg chg="mod">
          <ac:chgData name="Shweder, Sylvia (Vientiane)" userId="742a2e9d-bfec-4922-b9ca-746c469c9748" providerId="ADAL" clId="{8E86EBC7-4473-45EC-A3C4-EDAB44F7CE69}" dt="2024-02-13T02:32:17.691" v="722" actId="108"/>
          <ac:spMkLst>
            <pc:docMk/>
            <pc:sldMk cId="1674054540" sldId="621"/>
            <ac:spMk id="2" creationId="{8E127021-D4E4-4B4F-8AC5-B6E330E2FE57}"/>
          </ac:spMkLst>
        </pc:spChg>
        <pc:spChg chg="mod">
          <ac:chgData name="Shweder, Sylvia (Vientiane)" userId="742a2e9d-bfec-4922-b9ca-746c469c9748" providerId="ADAL" clId="{8E86EBC7-4473-45EC-A3C4-EDAB44F7CE69}" dt="2024-02-13T02:36:37.891" v="754" actId="2711"/>
          <ac:spMkLst>
            <pc:docMk/>
            <pc:sldMk cId="1674054540" sldId="621"/>
            <ac:spMk id="3" creationId="{18D9E5C7-372F-407E-B9F4-AB8FC4F1A9F1}"/>
          </ac:spMkLst>
        </pc:spChg>
      </pc:sldChg>
      <pc:sldChg chg="modSp add del mod">
        <pc:chgData name="Shweder, Sylvia (Vientiane)" userId="742a2e9d-bfec-4922-b9ca-746c469c9748" providerId="ADAL" clId="{8E86EBC7-4473-45EC-A3C4-EDAB44F7CE69}" dt="2024-02-13T02:22:18.392" v="560" actId="47"/>
        <pc:sldMkLst>
          <pc:docMk/>
          <pc:sldMk cId="4251384900" sldId="622"/>
        </pc:sldMkLst>
        <pc:spChg chg="mod">
          <ac:chgData name="Shweder, Sylvia (Vientiane)" userId="742a2e9d-bfec-4922-b9ca-746c469c9748" providerId="ADAL" clId="{8E86EBC7-4473-45EC-A3C4-EDAB44F7CE69}" dt="2024-02-12T08:41:01.740" v="259" actId="14100"/>
          <ac:spMkLst>
            <pc:docMk/>
            <pc:sldMk cId="4251384900" sldId="622"/>
            <ac:spMk id="4" creationId="{CF44087D-5AF2-4A7E-ACAD-B03BC72DA75E}"/>
          </ac:spMkLst>
        </pc:spChg>
        <pc:spChg chg="mod">
          <ac:chgData name="Shweder, Sylvia (Vientiane)" userId="742a2e9d-bfec-4922-b9ca-746c469c9748" providerId="ADAL" clId="{8E86EBC7-4473-45EC-A3C4-EDAB44F7CE69}" dt="2024-02-12T10:06:37.544" v="293" actId="14100"/>
          <ac:spMkLst>
            <pc:docMk/>
            <pc:sldMk cId="4251384900" sldId="622"/>
            <ac:spMk id="9218" creationId="{219E4A78-F4DD-4557-8C94-608186B2430F}"/>
          </ac:spMkLst>
        </pc:spChg>
      </pc:sldChg>
      <pc:sldChg chg="modSp add mod setBg">
        <pc:chgData name="Shweder, Sylvia (Vientiane)" userId="742a2e9d-bfec-4922-b9ca-746c469c9748" providerId="ADAL" clId="{8E86EBC7-4473-45EC-A3C4-EDAB44F7CE69}" dt="2024-02-13T02:35:34.746" v="745" actId="108"/>
        <pc:sldMkLst>
          <pc:docMk/>
          <pc:sldMk cId="1586311409" sldId="623"/>
        </pc:sldMkLst>
        <pc:spChg chg="mod">
          <ac:chgData name="Shweder, Sylvia (Vientiane)" userId="742a2e9d-bfec-4922-b9ca-746c469c9748" providerId="ADAL" clId="{8E86EBC7-4473-45EC-A3C4-EDAB44F7CE69}" dt="2024-02-13T02:33:47.623" v="735" actId="108"/>
          <ac:spMkLst>
            <pc:docMk/>
            <pc:sldMk cId="1586311409" sldId="623"/>
            <ac:spMk id="4" creationId="{9E66259B-D1DA-46DD-9137-F5EECDADB41B}"/>
          </ac:spMkLst>
        </pc:spChg>
        <pc:spChg chg="mod">
          <ac:chgData name="Shweder, Sylvia (Vientiane)" userId="742a2e9d-bfec-4922-b9ca-746c469c9748" providerId="ADAL" clId="{8E86EBC7-4473-45EC-A3C4-EDAB44F7CE69}" dt="2024-02-13T02:35:34.746" v="745" actId="108"/>
          <ac:spMkLst>
            <pc:docMk/>
            <pc:sldMk cId="1586311409" sldId="623"/>
            <ac:spMk id="9218" creationId="{219E4A78-F4DD-4557-8C94-608186B2430F}"/>
          </ac:spMkLst>
        </pc:spChg>
        <pc:picChg chg="mod">
          <ac:chgData name="Shweder, Sylvia (Vientiane)" userId="742a2e9d-bfec-4922-b9ca-746c469c9748" providerId="ADAL" clId="{8E86EBC7-4473-45EC-A3C4-EDAB44F7CE69}" dt="2024-02-13T02:24:50.504" v="659" actId="1036"/>
          <ac:picMkLst>
            <pc:docMk/>
            <pc:sldMk cId="1586311409" sldId="623"/>
            <ac:picMk id="5" creationId="{9AA3E29E-2C70-41F4-8EB2-4CB9ECCC89A2}"/>
          </ac:picMkLst>
        </pc:picChg>
      </pc:sldChg>
      <pc:sldChg chg="addSp modSp add mod">
        <pc:chgData name="Shweder, Sylvia (Vientiane)" userId="742a2e9d-bfec-4922-b9ca-746c469c9748" providerId="ADAL" clId="{8E86EBC7-4473-45EC-A3C4-EDAB44F7CE69}" dt="2024-02-13T02:35:44.433" v="747" actId="14100"/>
        <pc:sldMkLst>
          <pc:docMk/>
          <pc:sldMk cId="3061806800" sldId="624"/>
        </pc:sldMkLst>
        <pc:spChg chg="add mod">
          <ac:chgData name="Shweder, Sylvia (Vientiane)" userId="742a2e9d-bfec-4922-b9ca-746c469c9748" providerId="ADAL" clId="{8E86EBC7-4473-45EC-A3C4-EDAB44F7CE69}" dt="2024-02-12T08:38:32.952" v="240" actId="13822"/>
          <ac:spMkLst>
            <pc:docMk/>
            <pc:sldMk cId="3061806800" sldId="624"/>
            <ac:spMk id="2" creationId="{EAF2EFF6-E922-6BB4-0CFD-E08CBD307FD1}"/>
          </ac:spMkLst>
        </pc:spChg>
        <pc:spChg chg="add mod">
          <ac:chgData name="Shweder, Sylvia (Vientiane)" userId="742a2e9d-bfec-4922-b9ca-746c469c9748" providerId="ADAL" clId="{8E86EBC7-4473-45EC-A3C4-EDAB44F7CE69}" dt="2024-02-12T08:38:59.250" v="242" actId="13822"/>
          <ac:spMkLst>
            <pc:docMk/>
            <pc:sldMk cId="3061806800" sldId="624"/>
            <ac:spMk id="3" creationId="{B5FB78C3-AA7B-CC33-9EE3-8C61488D5316}"/>
          </ac:spMkLst>
        </pc:spChg>
        <pc:spChg chg="mod">
          <ac:chgData name="Shweder, Sylvia (Vientiane)" userId="742a2e9d-bfec-4922-b9ca-746c469c9748" providerId="ADAL" clId="{8E86EBC7-4473-45EC-A3C4-EDAB44F7CE69}" dt="2024-02-13T02:33:31.896" v="733" actId="108"/>
          <ac:spMkLst>
            <pc:docMk/>
            <pc:sldMk cId="3061806800" sldId="624"/>
            <ac:spMk id="5" creationId="{112BF220-0A3E-4A2E-9E5A-848042D9E623}"/>
          </ac:spMkLst>
        </pc:spChg>
        <pc:spChg chg="mod">
          <ac:chgData name="Shweder, Sylvia (Vientiane)" userId="742a2e9d-bfec-4922-b9ca-746c469c9748" providerId="ADAL" clId="{8E86EBC7-4473-45EC-A3C4-EDAB44F7CE69}" dt="2024-02-13T02:35:44.433" v="747" actId="14100"/>
          <ac:spMkLst>
            <pc:docMk/>
            <pc:sldMk cId="3061806800" sldId="624"/>
            <ac:spMk id="9218" creationId="{219E4A78-F4DD-4557-8C94-608186B2430F}"/>
          </ac:spMkLst>
        </pc:spChg>
        <pc:picChg chg="mod modCrop">
          <ac:chgData name="Shweder, Sylvia (Vientiane)" userId="742a2e9d-bfec-4922-b9ca-746c469c9748" providerId="ADAL" clId="{8E86EBC7-4473-45EC-A3C4-EDAB44F7CE69}" dt="2024-02-12T08:37:47.273" v="238" actId="732"/>
          <ac:picMkLst>
            <pc:docMk/>
            <pc:sldMk cId="3061806800" sldId="624"/>
            <ac:picMk id="4" creationId="{D9876FD2-30F3-408E-9DE6-307448CDC4AB}"/>
          </ac:picMkLst>
        </pc:picChg>
      </pc:sldChg>
      <pc:sldChg chg="modSp add mod">
        <pc:chgData name="Shweder, Sylvia (Vientiane)" userId="742a2e9d-bfec-4922-b9ca-746c469c9748" providerId="ADAL" clId="{8E86EBC7-4473-45EC-A3C4-EDAB44F7CE69}" dt="2024-02-13T02:35:22.830" v="744" actId="27636"/>
        <pc:sldMkLst>
          <pc:docMk/>
          <pc:sldMk cId="2838263488" sldId="625"/>
        </pc:sldMkLst>
        <pc:spChg chg="mod">
          <ac:chgData name="Shweder, Sylvia (Vientiane)" userId="742a2e9d-bfec-4922-b9ca-746c469c9748" providerId="ADAL" clId="{8E86EBC7-4473-45EC-A3C4-EDAB44F7CE69}" dt="2024-02-13T02:34:58.954" v="741" actId="14100"/>
          <ac:spMkLst>
            <pc:docMk/>
            <pc:sldMk cId="2838263488" sldId="625"/>
            <ac:spMk id="4" creationId="{9559440E-B1AC-4ED4-B504-2E221F27D8FD}"/>
          </ac:spMkLst>
        </pc:spChg>
        <pc:spChg chg="mod">
          <ac:chgData name="Shweder, Sylvia (Vientiane)" userId="742a2e9d-bfec-4922-b9ca-746c469c9748" providerId="ADAL" clId="{8E86EBC7-4473-45EC-A3C4-EDAB44F7CE69}" dt="2024-02-13T02:35:22.830" v="744" actId="27636"/>
          <ac:spMkLst>
            <pc:docMk/>
            <pc:sldMk cId="2838263488" sldId="625"/>
            <ac:spMk id="9218" creationId="{219E4A78-F4DD-4557-8C94-608186B2430F}"/>
          </ac:spMkLst>
        </pc:spChg>
      </pc:sldChg>
      <pc:sldChg chg="modSp add mod setBg">
        <pc:chgData name="Shweder, Sylvia (Vientiane)" userId="742a2e9d-bfec-4922-b9ca-746c469c9748" providerId="ADAL" clId="{8E86EBC7-4473-45EC-A3C4-EDAB44F7CE69}" dt="2024-02-13T02:36:06.514" v="750" actId="14100"/>
        <pc:sldMkLst>
          <pc:docMk/>
          <pc:sldMk cId="3162745059" sldId="631"/>
        </pc:sldMkLst>
        <pc:spChg chg="mod">
          <ac:chgData name="Shweder, Sylvia (Vientiane)" userId="742a2e9d-bfec-4922-b9ca-746c469c9748" providerId="ADAL" clId="{8E86EBC7-4473-45EC-A3C4-EDAB44F7CE69}" dt="2024-02-13T02:31:09.917" v="718" actId="15"/>
          <ac:spMkLst>
            <pc:docMk/>
            <pc:sldMk cId="3162745059" sldId="631"/>
            <ac:spMk id="3" creationId="{B9C751AE-2C82-4B45-B553-E11F12872D52}"/>
          </ac:spMkLst>
        </pc:spChg>
        <pc:spChg chg="mod">
          <ac:chgData name="Shweder, Sylvia (Vientiane)" userId="742a2e9d-bfec-4922-b9ca-746c469c9748" providerId="ADAL" clId="{8E86EBC7-4473-45EC-A3C4-EDAB44F7CE69}" dt="2024-02-13T02:33:21.641" v="731" actId="108"/>
          <ac:spMkLst>
            <pc:docMk/>
            <pc:sldMk cId="3162745059" sldId="631"/>
            <ac:spMk id="5" creationId="{EAF23916-95F3-4ED7-A183-4D76B3932312}"/>
          </ac:spMkLst>
        </pc:spChg>
        <pc:spChg chg="mod">
          <ac:chgData name="Shweder, Sylvia (Vientiane)" userId="742a2e9d-bfec-4922-b9ca-746c469c9748" providerId="ADAL" clId="{8E86EBC7-4473-45EC-A3C4-EDAB44F7CE69}" dt="2024-02-13T02:36:06.514" v="750" actId="14100"/>
          <ac:spMkLst>
            <pc:docMk/>
            <pc:sldMk cId="3162745059" sldId="631"/>
            <ac:spMk id="9218" creationId="{219E4A78-F4DD-4557-8C94-608186B2430F}"/>
          </ac:spMkLst>
        </pc:spChg>
      </pc:sldChg>
      <pc:sldChg chg="modSp add mod">
        <pc:chgData name="Shweder, Sylvia (Vientiane)" userId="742a2e9d-bfec-4922-b9ca-746c469c9748" providerId="ADAL" clId="{8E86EBC7-4473-45EC-A3C4-EDAB44F7CE69}" dt="2024-02-13T02:32:23.684" v="723" actId="108"/>
        <pc:sldMkLst>
          <pc:docMk/>
          <pc:sldMk cId="1362749935" sldId="632"/>
        </pc:sldMkLst>
        <pc:spChg chg="mod">
          <ac:chgData name="Shweder, Sylvia (Vientiane)" userId="742a2e9d-bfec-4922-b9ca-746c469c9748" providerId="ADAL" clId="{8E86EBC7-4473-45EC-A3C4-EDAB44F7CE69}" dt="2024-02-13T02:32:23.684" v="723" actId="108"/>
          <ac:spMkLst>
            <pc:docMk/>
            <pc:sldMk cId="1362749935" sldId="632"/>
            <ac:spMk id="2" creationId="{8E127021-D4E4-4B4F-8AC5-B6E330E2FE57}"/>
          </ac:spMkLst>
        </pc:spChg>
        <pc:spChg chg="mod">
          <ac:chgData name="Shweder, Sylvia (Vientiane)" userId="742a2e9d-bfec-4922-b9ca-746c469c9748" providerId="ADAL" clId="{8E86EBC7-4473-45EC-A3C4-EDAB44F7CE69}" dt="2024-02-13T02:27:28.265" v="693" actId="14100"/>
          <ac:spMkLst>
            <pc:docMk/>
            <pc:sldMk cId="1362749935" sldId="632"/>
            <ac:spMk id="3" creationId="{18D9E5C7-372F-407E-B9F4-AB8FC4F1A9F1}"/>
          </ac:spMkLst>
        </pc:spChg>
      </pc:sldChg>
      <pc:sldChg chg="modSp add mod">
        <pc:chgData name="Shweder, Sylvia (Vientiane)" userId="742a2e9d-bfec-4922-b9ca-746c469c9748" providerId="ADAL" clId="{8E86EBC7-4473-45EC-A3C4-EDAB44F7CE69}" dt="2024-02-13T02:35:14.661" v="742" actId="255"/>
        <pc:sldMkLst>
          <pc:docMk/>
          <pc:sldMk cId="2808286443" sldId="633"/>
        </pc:sldMkLst>
        <pc:spChg chg="mod">
          <ac:chgData name="Shweder, Sylvia (Vientiane)" userId="742a2e9d-bfec-4922-b9ca-746c469c9748" providerId="ADAL" clId="{8E86EBC7-4473-45EC-A3C4-EDAB44F7CE69}" dt="2024-02-13T02:34:05.015" v="738" actId="108"/>
          <ac:spMkLst>
            <pc:docMk/>
            <pc:sldMk cId="2808286443" sldId="633"/>
            <ac:spMk id="2" creationId="{8E127021-D4E4-4B4F-8AC5-B6E330E2FE57}"/>
          </ac:spMkLst>
        </pc:spChg>
        <pc:spChg chg="mod">
          <ac:chgData name="Shweder, Sylvia (Vientiane)" userId="742a2e9d-bfec-4922-b9ca-746c469c9748" providerId="ADAL" clId="{8E86EBC7-4473-45EC-A3C4-EDAB44F7CE69}" dt="2024-02-13T02:35:14.661" v="742" actId="255"/>
          <ac:spMkLst>
            <pc:docMk/>
            <pc:sldMk cId="2808286443" sldId="633"/>
            <ac:spMk id="3" creationId="{18D9E5C7-372F-407E-B9F4-AB8FC4F1A9F1}"/>
          </ac:spMkLst>
        </pc:spChg>
      </pc:sldChg>
      <pc:sldChg chg="modSp add del mod">
        <pc:chgData name="Shweder, Sylvia (Vientiane)" userId="742a2e9d-bfec-4922-b9ca-746c469c9748" providerId="ADAL" clId="{8E86EBC7-4473-45EC-A3C4-EDAB44F7CE69}" dt="2024-02-13T02:24:15.896" v="617" actId="2696"/>
        <pc:sldMkLst>
          <pc:docMk/>
          <pc:sldMk cId="4181548322" sldId="633"/>
        </pc:sldMkLst>
        <pc:spChg chg="mod">
          <ac:chgData name="Shweder, Sylvia (Vientiane)" userId="742a2e9d-bfec-4922-b9ca-746c469c9748" providerId="ADAL" clId="{8E86EBC7-4473-45EC-A3C4-EDAB44F7CE69}" dt="2024-02-12T08:41:51.415" v="264" actId="14100"/>
          <ac:spMkLst>
            <pc:docMk/>
            <pc:sldMk cId="4181548322" sldId="633"/>
            <ac:spMk id="2" creationId="{8E127021-D4E4-4B4F-8AC5-B6E330E2FE57}"/>
          </ac:spMkLst>
        </pc:spChg>
        <pc:spChg chg="mod">
          <ac:chgData name="Shweder, Sylvia (Vientiane)" userId="742a2e9d-bfec-4922-b9ca-746c469c9748" providerId="ADAL" clId="{8E86EBC7-4473-45EC-A3C4-EDAB44F7CE69}" dt="2024-02-13T02:13:04.319" v="548" actId="6549"/>
          <ac:spMkLst>
            <pc:docMk/>
            <pc:sldMk cId="4181548322" sldId="633"/>
            <ac:spMk id="3" creationId="{18D9E5C7-372F-407E-B9F4-AB8FC4F1A9F1}"/>
          </ac:spMkLst>
        </pc:spChg>
      </pc:sldChg>
      <pc:sldChg chg="modSp add mod">
        <pc:chgData name="Shweder, Sylvia (Vientiane)" userId="742a2e9d-bfec-4922-b9ca-746c469c9748" providerId="ADAL" clId="{8E86EBC7-4473-45EC-A3C4-EDAB44F7CE69}" dt="2024-02-13T02:36:50.243" v="757" actId="14100"/>
        <pc:sldMkLst>
          <pc:docMk/>
          <pc:sldMk cId="2614161445" sldId="634"/>
        </pc:sldMkLst>
        <pc:spChg chg="mod">
          <ac:chgData name="Shweder, Sylvia (Vientiane)" userId="742a2e9d-bfec-4922-b9ca-746c469c9748" providerId="ADAL" clId="{8E86EBC7-4473-45EC-A3C4-EDAB44F7CE69}" dt="2024-02-13T02:32:12.084" v="721" actId="108"/>
          <ac:spMkLst>
            <pc:docMk/>
            <pc:sldMk cId="2614161445" sldId="634"/>
            <ac:spMk id="2" creationId="{8E127021-D4E4-4B4F-8AC5-B6E330E2FE57}"/>
          </ac:spMkLst>
        </pc:spChg>
        <pc:spChg chg="mod">
          <ac:chgData name="Shweder, Sylvia (Vientiane)" userId="742a2e9d-bfec-4922-b9ca-746c469c9748" providerId="ADAL" clId="{8E86EBC7-4473-45EC-A3C4-EDAB44F7CE69}" dt="2024-02-13T02:36:50.243" v="757" actId="14100"/>
          <ac:spMkLst>
            <pc:docMk/>
            <pc:sldMk cId="2614161445" sldId="634"/>
            <ac:spMk id="3" creationId="{18D9E5C7-372F-407E-B9F4-AB8FC4F1A9F1}"/>
          </ac:spMkLst>
        </pc:spChg>
      </pc:sldChg>
      <pc:sldChg chg="add del">
        <pc:chgData name="Shweder, Sylvia (Vientiane)" userId="742a2e9d-bfec-4922-b9ca-746c469c9748" providerId="ADAL" clId="{8E86EBC7-4473-45EC-A3C4-EDAB44F7CE69}" dt="2024-02-13T02:07:14.428" v="358" actId="2696"/>
        <pc:sldMkLst>
          <pc:docMk/>
          <pc:sldMk cId="1833508219" sldId="63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400" b="0" i="0" u="none" strike="noStrike" cap="none">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latin typeface="Arial"/>
                <a:ea typeface="Arial"/>
                <a:cs typeface="Arial"/>
                <a:sym typeface="Arial"/>
              </a:defRPr>
            </a:lvl2pPr>
            <a:lvl3pPr marL="1371600" marR="0" lvl="2" indent="-228600" algn="l" rtl="0">
              <a:spcBef>
                <a:spcPts val="0"/>
              </a:spcBef>
              <a:spcAft>
                <a:spcPts val="0"/>
              </a:spcAft>
              <a:buSzPts val="1400"/>
              <a:buNone/>
              <a:defRPr sz="1400" b="0" i="0" u="none" strike="noStrike" cap="none">
                <a:latin typeface="Arial"/>
                <a:ea typeface="Arial"/>
                <a:cs typeface="Arial"/>
                <a:sym typeface="Arial"/>
              </a:defRPr>
            </a:lvl3pPr>
            <a:lvl4pPr marL="1828800" marR="0" lvl="3" indent="-228600" algn="l" rtl="0">
              <a:spcBef>
                <a:spcPts val="0"/>
              </a:spcBef>
              <a:spcAft>
                <a:spcPts val="0"/>
              </a:spcAft>
              <a:buSzPts val="1400"/>
              <a:buNone/>
              <a:defRPr sz="1400" b="0" i="0" u="none" strike="noStrike" cap="none">
                <a:latin typeface="Arial"/>
                <a:ea typeface="Arial"/>
                <a:cs typeface="Arial"/>
                <a:sym typeface="Arial"/>
              </a:defRPr>
            </a:lvl4pPr>
            <a:lvl5pPr marL="2286000" marR="0" lvl="4" indent="-228600" algn="l" rtl="0">
              <a:spcBef>
                <a:spcPts val="0"/>
              </a:spcBef>
              <a:spcAft>
                <a:spcPts val="0"/>
              </a:spcAft>
              <a:buSzPts val="1400"/>
              <a:buNone/>
              <a:defRPr sz="1400" b="0" i="0" u="none" strike="noStrike" cap="none">
                <a:latin typeface="Arial"/>
                <a:ea typeface="Arial"/>
                <a:cs typeface="Arial"/>
                <a:sym typeface="Arial"/>
              </a:defRPr>
            </a:lvl5pPr>
            <a:lvl6pPr marL="2743200" marR="0" lvl="5" indent="-228600" algn="l" rtl="0">
              <a:spcBef>
                <a:spcPts val="0"/>
              </a:spcBef>
              <a:spcAft>
                <a:spcPts val="0"/>
              </a:spcAft>
              <a:buSzPts val="1400"/>
              <a:buNone/>
              <a:defRPr sz="1400" b="0" i="0" u="none" strike="noStrike" cap="none">
                <a:latin typeface="Arial"/>
                <a:ea typeface="Arial"/>
                <a:cs typeface="Arial"/>
                <a:sym typeface="Arial"/>
              </a:defRPr>
            </a:lvl6pPr>
            <a:lvl7pPr marL="3200400" marR="0" lvl="6" indent="-228600" algn="l" rtl="0">
              <a:spcBef>
                <a:spcPts val="0"/>
              </a:spcBef>
              <a:spcAft>
                <a:spcPts val="0"/>
              </a:spcAft>
              <a:buSzPts val="1400"/>
              <a:buNone/>
              <a:defRPr sz="1400" b="0" i="0" u="none" strike="noStrike" cap="none">
                <a:latin typeface="Arial"/>
                <a:ea typeface="Arial"/>
                <a:cs typeface="Arial"/>
                <a:sym typeface="Arial"/>
              </a:defRPr>
            </a:lvl7pPr>
            <a:lvl8pPr marL="3657600" marR="0" lvl="7" indent="-228600" algn="l" rtl="0">
              <a:spcBef>
                <a:spcPts val="0"/>
              </a:spcBef>
              <a:spcAft>
                <a:spcPts val="0"/>
              </a:spcAft>
              <a:buSzPts val="1400"/>
              <a:buNone/>
              <a:defRPr sz="1400" b="0" i="0" u="none" strike="noStrike" cap="none">
                <a:latin typeface="Arial"/>
                <a:ea typeface="Arial"/>
                <a:cs typeface="Arial"/>
                <a:sym typeface="Arial"/>
              </a:defRPr>
            </a:lvl8pPr>
            <a:lvl9pPr marL="4114800" marR="0" lvl="8" indent="-228600" algn="l" rtl="0">
              <a:spcBef>
                <a:spcPts val="0"/>
              </a:spcBef>
              <a:spcAft>
                <a:spcPts val="0"/>
              </a:spcAft>
              <a:buSzPts val="1400"/>
              <a:buNone/>
              <a:defRPr sz="1400" b="0" i="0" u="none" strike="noStrike" cap="none">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D23B5C3D-7855-4272-A41D-3A9EF7A4E2B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A758D4AC-A857-4AED-BFC3-36BAC0EA4FBD}"/>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a:t>Wildlife trafficking differs – commonly it includes just animals, what we usually think of as wildlife. </a:t>
            </a:r>
          </a:p>
          <a:p>
            <a:pPr eaLnBrk="1" hangingPunct="1">
              <a:spcBef>
                <a:spcPct val="0"/>
              </a:spcBef>
              <a:defRPr/>
            </a:pPr>
            <a:r>
              <a:rPr lang="en-US" altLang="en-US" dirty="0"/>
              <a:t>More and more, it also includes illegal logging and timber trafficking due to the impact habitat loss has on species. </a:t>
            </a:r>
          </a:p>
          <a:p>
            <a:pPr marL="165261" indent="-165261">
              <a:spcBef>
                <a:spcPct val="0"/>
              </a:spcBef>
              <a:buFontTx/>
              <a:buChar char="-"/>
              <a:defRPr/>
            </a:pPr>
            <a:r>
              <a:rPr lang="en-US" altLang="en-US" dirty="0"/>
              <a:t>Some people also include IUU fishing</a:t>
            </a:r>
          </a:p>
          <a:p>
            <a:pPr marL="165261" indent="-165261">
              <a:spcBef>
                <a:spcPct val="0"/>
              </a:spcBef>
              <a:buFontTx/>
              <a:buChar char="-"/>
              <a:defRPr/>
            </a:pPr>
            <a:r>
              <a:rPr lang="en-US" altLang="en-US" dirty="0"/>
              <a:t>Bundle all of that up and the benefit to criminal organizations from illegal wildlife, timber, and fishing is between $25-50 billion dollars. </a:t>
            </a:r>
          </a:p>
          <a:p>
            <a:pPr marL="165261" indent="-165261">
              <a:spcBef>
                <a:spcPct val="0"/>
              </a:spcBef>
              <a:buFontTx/>
              <a:buChar char="-"/>
              <a:defRPr/>
            </a:pPr>
            <a:r>
              <a:rPr lang="en-US" altLang="en-US" dirty="0"/>
              <a:t>This seems like a small sum compared to many of the crimes you address, but it’s still a large amount that can be used to finance more lucrative criminal ventures. </a:t>
            </a:r>
          </a:p>
          <a:p>
            <a:pPr marL="605956" lvl="1" indent="-165261">
              <a:spcBef>
                <a:spcPct val="0"/>
              </a:spcBef>
              <a:buFontTx/>
              <a:buChar char="-"/>
              <a:defRPr/>
            </a:pPr>
            <a:r>
              <a:rPr lang="en-US" altLang="en-US" dirty="0"/>
              <a:t>This is an important point… enforcement in the major hotspots for these crimes – Africa, Asia, and South America is relatively lax and ineffective and it seems that the growth in the value of  wildlife trafficking is in part due to this being “easy money” for criminal organizations.</a:t>
            </a:r>
          </a:p>
          <a:p>
            <a:pPr marL="605956" lvl="1" indent="-165261">
              <a:spcBef>
                <a:spcPct val="0"/>
              </a:spcBef>
              <a:buFontTx/>
              <a:buChar char="-"/>
              <a:defRPr/>
            </a:pPr>
            <a:r>
              <a:rPr lang="en-US" altLang="en-US" dirty="0"/>
              <a:t>Relatively speaking, the bases are so well covered on the drug, human trafficking, and counterfeiting fronts that wildlife crime is a low risk way for criminals to keep their operations funded. </a:t>
            </a:r>
          </a:p>
        </p:txBody>
      </p:sp>
      <p:sp>
        <p:nvSpPr>
          <p:cNvPr id="10244" name="Slide Number Placeholder 3">
            <a:extLst>
              <a:ext uri="{FF2B5EF4-FFF2-40B4-BE49-F238E27FC236}">
                <a16:creationId xmlns:a16="http://schemas.microsoft.com/office/drawing/2014/main" id="{BAA1E62F-5FEA-4167-9F55-095BF150B5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16130" indent="-275434">
              <a:defRPr>
                <a:solidFill>
                  <a:schemeClr val="tx1"/>
                </a:solidFill>
                <a:latin typeface="Corbel" panose="020B0503020204020204" pitchFamily="34" charset="0"/>
              </a:defRPr>
            </a:lvl2pPr>
            <a:lvl3pPr marL="1101738" indent="-220348">
              <a:defRPr>
                <a:solidFill>
                  <a:schemeClr val="tx1"/>
                </a:solidFill>
                <a:latin typeface="Corbel" panose="020B0503020204020204" pitchFamily="34" charset="0"/>
              </a:defRPr>
            </a:lvl3pPr>
            <a:lvl4pPr marL="1542433" indent="-220348">
              <a:defRPr>
                <a:solidFill>
                  <a:schemeClr val="tx1"/>
                </a:solidFill>
                <a:latin typeface="Corbel" panose="020B0503020204020204" pitchFamily="34" charset="0"/>
              </a:defRPr>
            </a:lvl4pPr>
            <a:lvl5pPr marL="1983128" indent="-220348">
              <a:defRPr>
                <a:solidFill>
                  <a:schemeClr val="tx1"/>
                </a:solidFill>
                <a:latin typeface="Corbel" panose="020B0503020204020204" pitchFamily="34" charset="0"/>
              </a:defRPr>
            </a:lvl5pPr>
            <a:lvl6pPr marL="2423823" indent="-220348" defTabSz="440695" eaLnBrk="0" fontAlgn="base" hangingPunct="0">
              <a:spcBef>
                <a:spcPct val="0"/>
              </a:spcBef>
              <a:spcAft>
                <a:spcPct val="0"/>
              </a:spcAft>
              <a:defRPr>
                <a:solidFill>
                  <a:schemeClr val="tx1"/>
                </a:solidFill>
                <a:latin typeface="Corbel" panose="020B0503020204020204" pitchFamily="34" charset="0"/>
              </a:defRPr>
            </a:lvl6pPr>
            <a:lvl7pPr marL="2864518" indent="-220348" defTabSz="440695" eaLnBrk="0" fontAlgn="base" hangingPunct="0">
              <a:spcBef>
                <a:spcPct val="0"/>
              </a:spcBef>
              <a:spcAft>
                <a:spcPct val="0"/>
              </a:spcAft>
              <a:defRPr>
                <a:solidFill>
                  <a:schemeClr val="tx1"/>
                </a:solidFill>
                <a:latin typeface="Corbel" panose="020B0503020204020204" pitchFamily="34" charset="0"/>
              </a:defRPr>
            </a:lvl7pPr>
            <a:lvl8pPr marL="3305213" indent="-220348" defTabSz="440695" eaLnBrk="0" fontAlgn="base" hangingPunct="0">
              <a:spcBef>
                <a:spcPct val="0"/>
              </a:spcBef>
              <a:spcAft>
                <a:spcPct val="0"/>
              </a:spcAft>
              <a:defRPr>
                <a:solidFill>
                  <a:schemeClr val="tx1"/>
                </a:solidFill>
                <a:latin typeface="Corbel" panose="020B0503020204020204" pitchFamily="34" charset="0"/>
              </a:defRPr>
            </a:lvl8pPr>
            <a:lvl9pPr marL="3745908" indent="-220348" defTabSz="440695" eaLnBrk="0" fontAlgn="base" hangingPunct="0">
              <a:spcBef>
                <a:spcPct val="0"/>
              </a:spcBef>
              <a:spcAft>
                <a:spcPct val="0"/>
              </a:spcAft>
              <a:defRPr>
                <a:solidFill>
                  <a:schemeClr val="tx1"/>
                </a:solidFill>
                <a:latin typeface="Corbel" panose="020B0503020204020204" pitchFamily="34" charset="0"/>
              </a:defRPr>
            </a:lvl9pPr>
          </a:lstStyle>
          <a:p>
            <a:fld id="{828E59ED-19B7-4B5E-A402-1861A5BCAC3F}" type="slidenum">
              <a:rPr lang="en-US" altLang="en-US"/>
              <a:pPr/>
              <a:t>16</a:t>
            </a:fld>
            <a:endParaRPr lang="en-US" altLang="en-US"/>
          </a:p>
        </p:txBody>
      </p:sp>
    </p:spTree>
    <p:extLst>
      <p:ext uri="{BB962C8B-B14F-4D97-AF65-F5344CB8AC3E}">
        <p14:creationId xmlns:p14="http://schemas.microsoft.com/office/powerpoint/2010/main" val="2296027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D23B5C3D-7855-4272-A41D-3A9EF7A4E2B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A758D4AC-A857-4AED-BFC3-36BAC0EA4FBD}"/>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a:t>Wildlife trafficking differs – commonly it includes just animals, what we usually think of as wildlife. </a:t>
            </a:r>
          </a:p>
          <a:p>
            <a:pPr eaLnBrk="1" hangingPunct="1">
              <a:spcBef>
                <a:spcPct val="0"/>
              </a:spcBef>
              <a:defRPr/>
            </a:pPr>
            <a:r>
              <a:rPr lang="en-US" altLang="en-US" dirty="0"/>
              <a:t>More and more, it also includes illegal logging and timber trafficking due to the impact habitat loss has on species. </a:t>
            </a:r>
          </a:p>
          <a:p>
            <a:pPr marL="165261" indent="-165261">
              <a:spcBef>
                <a:spcPct val="0"/>
              </a:spcBef>
              <a:buFontTx/>
              <a:buChar char="-"/>
              <a:defRPr/>
            </a:pPr>
            <a:r>
              <a:rPr lang="en-US" altLang="en-US" dirty="0"/>
              <a:t>Some people also include IUU fishing</a:t>
            </a:r>
          </a:p>
          <a:p>
            <a:pPr marL="165261" indent="-165261">
              <a:spcBef>
                <a:spcPct val="0"/>
              </a:spcBef>
              <a:buFontTx/>
              <a:buChar char="-"/>
              <a:defRPr/>
            </a:pPr>
            <a:r>
              <a:rPr lang="en-US" altLang="en-US" dirty="0"/>
              <a:t>Bundle all of that up and the benefit to criminal organizations from illegal wildlife, timber, and fishing is between $25-50 billion dollars. </a:t>
            </a:r>
          </a:p>
          <a:p>
            <a:pPr marL="165261" indent="-165261">
              <a:spcBef>
                <a:spcPct val="0"/>
              </a:spcBef>
              <a:buFontTx/>
              <a:buChar char="-"/>
              <a:defRPr/>
            </a:pPr>
            <a:r>
              <a:rPr lang="en-US" altLang="en-US" dirty="0"/>
              <a:t>This seems like a small sum compared to many of the crimes you address, but it’s still a large amount that can be used to finance more lucrative criminal ventures. </a:t>
            </a:r>
          </a:p>
          <a:p>
            <a:pPr marL="605956" lvl="1" indent="-165261">
              <a:spcBef>
                <a:spcPct val="0"/>
              </a:spcBef>
              <a:buFontTx/>
              <a:buChar char="-"/>
              <a:defRPr/>
            </a:pPr>
            <a:r>
              <a:rPr lang="en-US" altLang="en-US" dirty="0"/>
              <a:t>This is an important point… enforcement in the major hotspots for these crimes – Africa, Asia, and South America is relatively lax and ineffective and it seems that the growth in the value of  wildlife trafficking is in part due to this being “easy money” for criminal organizations.</a:t>
            </a:r>
          </a:p>
          <a:p>
            <a:pPr marL="605956" lvl="1" indent="-165261">
              <a:spcBef>
                <a:spcPct val="0"/>
              </a:spcBef>
              <a:buFontTx/>
              <a:buChar char="-"/>
              <a:defRPr/>
            </a:pPr>
            <a:r>
              <a:rPr lang="en-US" altLang="en-US" dirty="0"/>
              <a:t>Relatively speaking, the bases are so well covered on the drug, human trafficking, and counterfeiting fronts that wildlife crime is a low risk way for criminals to keep their operations funded. </a:t>
            </a:r>
          </a:p>
        </p:txBody>
      </p:sp>
      <p:sp>
        <p:nvSpPr>
          <p:cNvPr id="10244" name="Slide Number Placeholder 3">
            <a:extLst>
              <a:ext uri="{FF2B5EF4-FFF2-40B4-BE49-F238E27FC236}">
                <a16:creationId xmlns:a16="http://schemas.microsoft.com/office/drawing/2014/main" id="{BAA1E62F-5FEA-4167-9F55-095BF150B5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16130" indent="-275434">
              <a:defRPr>
                <a:solidFill>
                  <a:schemeClr val="tx1"/>
                </a:solidFill>
                <a:latin typeface="Corbel" panose="020B0503020204020204" pitchFamily="34" charset="0"/>
              </a:defRPr>
            </a:lvl2pPr>
            <a:lvl3pPr marL="1101738" indent="-220348">
              <a:defRPr>
                <a:solidFill>
                  <a:schemeClr val="tx1"/>
                </a:solidFill>
                <a:latin typeface="Corbel" panose="020B0503020204020204" pitchFamily="34" charset="0"/>
              </a:defRPr>
            </a:lvl3pPr>
            <a:lvl4pPr marL="1542433" indent="-220348">
              <a:defRPr>
                <a:solidFill>
                  <a:schemeClr val="tx1"/>
                </a:solidFill>
                <a:latin typeface="Corbel" panose="020B0503020204020204" pitchFamily="34" charset="0"/>
              </a:defRPr>
            </a:lvl4pPr>
            <a:lvl5pPr marL="1983128" indent="-220348">
              <a:defRPr>
                <a:solidFill>
                  <a:schemeClr val="tx1"/>
                </a:solidFill>
                <a:latin typeface="Corbel" panose="020B0503020204020204" pitchFamily="34" charset="0"/>
              </a:defRPr>
            </a:lvl5pPr>
            <a:lvl6pPr marL="2423823" indent="-220348" defTabSz="440695" eaLnBrk="0" fontAlgn="base" hangingPunct="0">
              <a:spcBef>
                <a:spcPct val="0"/>
              </a:spcBef>
              <a:spcAft>
                <a:spcPct val="0"/>
              </a:spcAft>
              <a:defRPr>
                <a:solidFill>
                  <a:schemeClr val="tx1"/>
                </a:solidFill>
                <a:latin typeface="Corbel" panose="020B0503020204020204" pitchFamily="34" charset="0"/>
              </a:defRPr>
            </a:lvl6pPr>
            <a:lvl7pPr marL="2864518" indent="-220348" defTabSz="440695" eaLnBrk="0" fontAlgn="base" hangingPunct="0">
              <a:spcBef>
                <a:spcPct val="0"/>
              </a:spcBef>
              <a:spcAft>
                <a:spcPct val="0"/>
              </a:spcAft>
              <a:defRPr>
                <a:solidFill>
                  <a:schemeClr val="tx1"/>
                </a:solidFill>
                <a:latin typeface="Corbel" panose="020B0503020204020204" pitchFamily="34" charset="0"/>
              </a:defRPr>
            </a:lvl7pPr>
            <a:lvl8pPr marL="3305213" indent="-220348" defTabSz="440695" eaLnBrk="0" fontAlgn="base" hangingPunct="0">
              <a:spcBef>
                <a:spcPct val="0"/>
              </a:spcBef>
              <a:spcAft>
                <a:spcPct val="0"/>
              </a:spcAft>
              <a:defRPr>
                <a:solidFill>
                  <a:schemeClr val="tx1"/>
                </a:solidFill>
                <a:latin typeface="Corbel" panose="020B0503020204020204" pitchFamily="34" charset="0"/>
              </a:defRPr>
            </a:lvl8pPr>
            <a:lvl9pPr marL="3745908" indent="-220348" defTabSz="440695" eaLnBrk="0" fontAlgn="base" hangingPunct="0">
              <a:spcBef>
                <a:spcPct val="0"/>
              </a:spcBef>
              <a:spcAft>
                <a:spcPct val="0"/>
              </a:spcAft>
              <a:defRPr>
                <a:solidFill>
                  <a:schemeClr val="tx1"/>
                </a:solidFill>
                <a:latin typeface="Corbel" panose="020B0503020204020204" pitchFamily="34" charset="0"/>
              </a:defRPr>
            </a:lvl9pPr>
          </a:lstStyle>
          <a:p>
            <a:fld id="{828E59ED-19B7-4B5E-A402-1861A5BCAC3F}" type="slidenum">
              <a:rPr lang="en-US" altLang="en-US"/>
              <a:pPr/>
              <a:t>17</a:t>
            </a:fld>
            <a:endParaRPr lang="en-US" altLang="en-US"/>
          </a:p>
        </p:txBody>
      </p:sp>
    </p:spTree>
    <p:extLst>
      <p:ext uri="{BB962C8B-B14F-4D97-AF65-F5344CB8AC3E}">
        <p14:creationId xmlns:p14="http://schemas.microsoft.com/office/powerpoint/2010/main" val="2589351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b="0" i="0" dirty="0">
                <a:solidFill>
                  <a:srgbClr val="000000"/>
                </a:solidFill>
                <a:effectLst/>
                <a:latin typeface="var(--caption-text-fontFamily-regular,inherit)"/>
              </a:rPr>
              <a:t>These illegally trafficked leopard and tiger heads make up one of the macabre sights at the National Eagle and Wildlife Property Repository, a warehouse in Denver, Colorado, that houses illegal wildlife products.</a:t>
            </a:r>
          </a:p>
          <a:p>
            <a:pPr algn="l"/>
            <a:r>
              <a:rPr lang="en-US" b="0" i="0" dirty="0">
                <a:solidFill>
                  <a:srgbClr val="000000"/>
                </a:solidFill>
                <a:effectLst/>
                <a:latin typeface="var(--caption-credit-fontFamily-regular,inherit)"/>
              </a:rPr>
              <a:t>PHOTOGRAPH BY BRENNAN LINSLEY, AP</a:t>
            </a:r>
            <a:endParaRPr lang="en-US" b="0" i="0" dirty="0">
              <a:solidFill>
                <a:srgbClr val="000000"/>
              </a:solidFill>
              <a:effectLst/>
              <a:latin typeface="var(--caption-creditSource-fontFamily-regular,inherit)"/>
            </a:endParaRPr>
          </a:p>
          <a:p>
            <a:endParaRPr lang="en-IN" dirty="0"/>
          </a:p>
        </p:txBody>
      </p:sp>
    </p:spTree>
    <p:extLst>
      <p:ext uri="{BB962C8B-B14F-4D97-AF65-F5344CB8AC3E}">
        <p14:creationId xmlns:p14="http://schemas.microsoft.com/office/powerpoint/2010/main" val="1168946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IN" dirty="0"/>
              <a:t>Image: https://www.wildlifeconservationtrust.org/wp-content/uploads/2023/07/070323-Wildlife-Crime-and-Punishment-5.jpg</a:t>
            </a:r>
          </a:p>
        </p:txBody>
      </p:sp>
    </p:spTree>
    <p:extLst>
      <p:ext uri="{BB962C8B-B14F-4D97-AF65-F5344CB8AC3E}">
        <p14:creationId xmlns:p14="http://schemas.microsoft.com/office/powerpoint/2010/main" val="3571119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823759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D23B5C3D-7855-4272-A41D-3A9EF7A4E2B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A758D4AC-A857-4AED-BFC3-36BAC0EA4FBD}"/>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a:t>Wildlife trafficking differs – commonly it includes just animals, what we usually think of as wildlife. </a:t>
            </a:r>
          </a:p>
          <a:p>
            <a:pPr eaLnBrk="1" hangingPunct="1">
              <a:spcBef>
                <a:spcPct val="0"/>
              </a:spcBef>
              <a:defRPr/>
            </a:pPr>
            <a:r>
              <a:rPr lang="en-US" altLang="en-US" dirty="0"/>
              <a:t>More and more, it also includes illegal logging and timber trafficking due to the impact habitat loss has on species. </a:t>
            </a:r>
          </a:p>
          <a:p>
            <a:pPr marL="165261" indent="-165261">
              <a:spcBef>
                <a:spcPct val="0"/>
              </a:spcBef>
              <a:buFontTx/>
              <a:buChar char="-"/>
              <a:defRPr/>
            </a:pPr>
            <a:r>
              <a:rPr lang="en-US" altLang="en-US" dirty="0"/>
              <a:t>Some people also include IUU fishing</a:t>
            </a:r>
          </a:p>
          <a:p>
            <a:pPr marL="165261" indent="-165261">
              <a:spcBef>
                <a:spcPct val="0"/>
              </a:spcBef>
              <a:buFontTx/>
              <a:buChar char="-"/>
              <a:defRPr/>
            </a:pPr>
            <a:r>
              <a:rPr lang="en-US" altLang="en-US" dirty="0"/>
              <a:t>Bundle all of that up and the benefit to criminal organizations from illegal wildlife, timber, and fishing is between $25-50 billion dollars. </a:t>
            </a:r>
          </a:p>
          <a:p>
            <a:pPr marL="165261" indent="-165261">
              <a:spcBef>
                <a:spcPct val="0"/>
              </a:spcBef>
              <a:buFontTx/>
              <a:buChar char="-"/>
              <a:defRPr/>
            </a:pPr>
            <a:r>
              <a:rPr lang="en-US" altLang="en-US" dirty="0"/>
              <a:t>This seems like a small sum compared to many of the crimes you address, but it’s still a large amount that can be used to finance more lucrative criminal ventures. </a:t>
            </a:r>
          </a:p>
          <a:p>
            <a:pPr marL="605956" lvl="1" indent="-165261">
              <a:spcBef>
                <a:spcPct val="0"/>
              </a:spcBef>
              <a:buFontTx/>
              <a:buChar char="-"/>
              <a:defRPr/>
            </a:pPr>
            <a:r>
              <a:rPr lang="en-US" altLang="en-US" dirty="0"/>
              <a:t>This is an important point… enforcement in the major hotspots for these crimes – Africa, Asia, and South America is relatively lax and ineffective and it seems that the growth in the value of  wildlife trafficking is in part due to this being “easy money” for criminal organizations.</a:t>
            </a:r>
          </a:p>
          <a:p>
            <a:pPr marL="605956" lvl="1" indent="-165261">
              <a:spcBef>
                <a:spcPct val="0"/>
              </a:spcBef>
              <a:buFontTx/>
              <a:buChar char="-"/>
              <a:defRPr/>
            </a:pPr>
            <a:r>
              <a:rPr lang="en-US" altLang="en-US" dirty="0"/>
              <a:t>Relatively speaking, the bases are so well covered on the drug, human trafficking, and counterfeiting fronts that wildlife crime is a low risk way for criminals to keep their operations funded. </a:t>
            </a:r>
          </a:p>
        </p:txBody>
      </p:sp>
      <p:sp>
        <p:nvSpPr>
          <p:cNvPr id="10244" name="Slide Number Placeholder 3">
            <a:extLst>
              <a:ext uri="{FF2B5EF4-FFF2-40B4-BE49-F238E27FC236}">
                <a16:creationId xmlns:a16="http://schemas.microsoft.com/office/drawing/2014/main" id="{BAA1E62F-5FEA-4167-9F55-095BF150B5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16130" indent="-275434">
              <a:defRPr>
                <a:solidFill>
                  <a:schemeClr val="tx1"/>
                </a:solidFill>
                <a:latin typeface="Corbel" panose="020B0503020204020204" pitchFamily="34" charset="0"/>
              </a:defRPr>
            </a:lvl2pPr>
            <a:lvl3pPr marL="1101738" indent="-220348">
              <a:defRPr>
                <a:solidFill>
                  <a:schemeClr val="tx1"/>
                </a:solidFill>
                <a:latin typeface="Corbel" panose="020B0503020204020204" pitchFamily="34" charset="0"/>
              </a:defRPr>
            </a:lvl3pPr>
            <a:lvl4pPr marL="1542433" indent="-220348">
              <a:defRPr>
                <a:solidFill>
                  <a:schemeClr val="tx1"/>
                </a:solidFill>
                <a:latin typeface="Corbel" panose="020B0503020204020204" pitchFamily="34" charset="0"/>
              </a:defRPr>
            </a:lvl4pPr>
            <a:lvl5pPr marL="1983128" indent="-220348">
              <a:defRPr>
                <a:solidFill>
                  <a:schemeClr val="tx1"/>
                </a:solidFill>
                <a:latin typeface="Corbel" panose="020B0503020204020204" pitchFamily="34" charset="0"/>
              </a:defRPr>
            </a:lvl5pPr>
            <a:lvl6pPr marL="2423823" indent="-220348" defTabSz="440695" eaLnBrk="0" fontAlgn="base" hangingPunct="0">
              <a:spcBef>
                <a:spcPct val="0"/>
              </a:spcBef>
              <a:spcAft>
                <a:spcPct val="0"/>
              </a:spcAft>
              <a:defRPr>
                <a:solidFill>
                  <a:schemeClr val="tx1"/>
                </a:solidFill>
                <a:latin typeface="Corbel" panose="020B0503020204020204" pitchFamily="34" charset="0"/>
              </a:defRPr>
            </a:lvl6pPr>
            <a:lvl7pPr marL="2864518" indent="-220348" defTabSz="440695" eaLnBrk="0" fontAlgn="base" hangingPunct="0">
              <a:spcBef>
                <a:spcPct val="0"/>
              </a:spcBef>
              <a:spcAft>
                <a:spcPct val="0"/>
              </a:spcAft>
              <a:defRPr>
                <a:solidFill>
                  <a:schemeClr val="tx1"/>
                </a:solidFill>
                <a:latin typeface="Corbel" panose="020B0503020204020204" pitchFamily="34" charset="0"/>
              </a:defRPr>
            </a:lvl7pPr>
            <a:lvl8pPr marL="3305213" indent="-220348" defTabSz="440695" eaLnBrk="0" fontAlgn="base" hangingPunct="0">
              <a:spcBef>
                <a:spcPct val="0"/>
              </a:spcBef>
              <a:spcAft>
                <a:spcPct val="0"/>
              </a:spcAft>
              <a:defRPr>
                <a:solidFill>
                  <a:schemeClr val="tx1"/>
                </a:solidFill>
                <a:latin typeface="Corbel" panose="020B0503020204020204" pitchFamily="34" charset="0"/>
              </a:defRPr>
            </a:lvl8pPr>
            <a:lvl9pPr marL="3745908" indent="-220348" defTabSz="440695" eaLnBrk="0" fontAlgn="base" hangingPunct="0">
              <a:spcBef>
                <a:spcPct val="0"/>
              </a:spcBef>
              <a:spcAft>
                <a:spcPct val="0"/>
              </a:spcAft>
              <a:defRPr>
                <a:solidFill>
                  <a:schemeClr val="tx1"/>
                </a:solidFill>
                <a:latin typeface="Corbel" panose="020B0503020204020204" pitchFamily="34" charset="0"/>
              </a:defRPr>
            </a:lvl9pPr>
          </a:lstStyle>
          <a:p>
            <a:fld id="{828E59ED-19B7-4B5E-A402-1861A5BCAC3F}" type="slidenum">
              <a:rPr lang="en-US" altLang="en-US"/>
              <a:pPr/>
              <a:t>12</a:t>
            </a:fld>
            <a:endParaRPr lang="en-US" altLang="en-US"/>
          </a:p>
        </p:txBody>
      </p:sp>
    </p:spTree>
    <p:extLst>
      <p:ext uri="{BB962C8B-B14F-4D97-AF65-F5344CB8AC3E}">
        <p14:creationId xmlns:p14="http://schemas.microsoft.com/office/powerpoint/2010/main" val="2177873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D23B5C3D-7855-4272-A41D-3A9EF7A4E2B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A758D4AC-A857-4AED-BFC3-36BAC0EA4FBD}"/>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a:t>Wildlife trafficking differs – commonly it includes just animals, what we usually think of as wildlife. </a:t>
            </a:r>
          </a:p>
          <a:p>
            <a:pPr eaLnBrk="1" hangingPunct="1">
              <a:spcBef>
                <a:spcPct val="0"/>
              </a:spcBef>
              <a:defRPr/>
            </a:pPr>
            <a:r>
              <a:rPr lang="en-US" altLang="en-US" dirty="0"/>
              <a:t>More and more, it also includes illegal logging and timber trafficking due to the impact habitat loss has on species. </a:t>
            </a:r>
          </a:p>
          <a:p>
            <a:pPr marL="165261" indent="-165261">
              <a:spcBef>
                <a:spcPct val="0"/>
              </a:spcBef>
              <a:buFontTx/>
              <a:buChar char="-"/>
              <a:defRPr/>
            </a:pPr>
            <a:r>
              <a:rPr lang="en-US" altLang="en-US" dirty="0"/>
              <a:t>Some people also include IUU fishing</a:t>
            </a:r>
          </a:p>
          <a:p>
            <a:pPr marL="165261" indent="-165261">
              <a:spcBef>
                <a:spcPct val="0"/>
              </a:spcBef>
              <a:buFontTx/>
              <a:buChar char="-"/>
              <a:defRPr/>
            </a:pPr>
            <a:r>
              <a:rPr lang="en-US" altLang="en-US" dirty="0"/>
              <a:t>Bundle all of that up and the benefit to criminal organizations from illegal wildlife, timber, and fishing is between $25-50 billion dollars. </a:t>
            </a:r>
          </a:p>
          <a:p>
            <a:pPr marL="165261" indent="-165261">
              <a:spcBef>
                <a:spcPct val="0"/>
              </a:spcBef>
              <a:buFontTx/>
              <a:buChar char="-"/>
              <a:defRPr/>
            </a:pPr>
            <a:r>
              <a:rPr lang="en-US" altLang="en-US" dirty="0"/>
              <a:t>This seems like a small sum compared to many of the crimes you address, but it’s still a large amount that can be used to finance more lucrative criminal ventures. </a:t>
            </a:r>
          </a:p>
          <a:p>
            <a:pPr marL="605956" lvl="1" indent="-165261">
              <a:spcBef>
                <a:spcPct val="0"/>
              </a:spcBef>
              <a:buFontTx/>
              <a:buChar char="-"/>
              <a:defRPr/>
            </a:pPr>
            <a:r>
              <a:rPr lang="en-US" altLang="en-US" dirty="0"/>
              <a:t>This is an important point… enforcement in the major hotspots for these crimes – Africa, Asia, and South America is relatively lax and ineffective and it seems that the growth in the value of  wildlife trafficking is in part due to this being “easy money” for criminal organizations.</a:t>
            </a:r>
          </a:p>
          <a:p>
            <a:pPr marL="605956" lvl="1" indent="-165261">
              <a:spcBef>
                <a:spcPct val="0"/>
              </a:spcBef>
              <a:buFontTx/>
              <a:buChar char="-"/>
              <a:defRPr/>
            </a:pPr>
            <a:r>
              <a:rPr lang="en-US" altLang="en-US" dirty="0"/>
              <a:t>Relatively speaking, the bases are so well covered on the drug, human trafficking, and counterfeiting fronts that wildlife crime is a low risk way for criminals to keep their operations funded. </a:t>
            </a:r>
          </a:p>
        </p:txBody>
      </p:sp>
      <p:sp>
        <p:nvSpPr>
          <p:cNvPr id="10244" name="Slide Number Placeholder 3">
            <a:extLst>
              <a:ext uri="{FF2B5EF4-FFF2-40B4-BE49-F238E27FC236}">
                <a16:creationId xmlns:a16="http://schemas.microsoft.com/office/drawing/2014/main" id="{BAA1E62F-5FEA-4167-9F55-095BF150B5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16130" indent="-275434">
              <a:defRPr>
                <a:solidFill>
                  <a:schemeClr val="tx1"/>
                </a:solidFill>
                <a:latin typeface="Corbel" panose="020B0503020204020204" pitchFamily="34" charset="0"/>
              </a:defRPr>
            </a:lvl2pPr>
            <a:lvl3pPr marL="1101738" indent="-220348">
              <a:defRPr>
                <a:solidFill>
                  <a:schemeClr val="tx1"/>
                </a:solidFill>
                <a:latin typeface="Corbel" panose="020B0503020204020204" pitchFamily="34" charset="0"/>
              </a:defRPr>
            </a:lvl3pPr>
            <a:lvl4pPr marL="1542433" indent="-220348">
              <a:defRPr>
                <a:solidFill>
                  <a:schemeClr val="tx1"/>
                </a:solidFill>
                <a:latin typeface="Corbel" panose="020B0503020204020204" pitchFamily="34" charset="0"/>
              </a:defRPr>
            </a:lvl4pPr>
            <a:lvl5pPr marL="1983128" indent="-220348">
              <a:defRPr>
                <a:solidFill>
                  <a:schemeClr val="tx1"/>
                </a:solidFill>
                <a:latin typeface="Corbel" panose="020B0503020204020204" pitchFamily="34" charset="0"/>
              </a:defRPr>
            </a:lvl5pPr>
            <a:lvl6pPr marL="2423823" indent="-220348" defTabSz="440695" eaLnBrk="0" fontAlgn="base" hangingPunct="0">
              <a:spcBef>
                <a:spcPct val="0"/>
              </a:spcBef>
              <a:spcAft>
                <a:spcPct val="0"/>
              </a:spcAft>
              <a:defRPr>
                <a:solidFill>
                  <a:schemeClr val="tx1"/>
                </a:solidFill>
                <a:latin typeface="Corbel" panose="020B0503020204020204" pitchFamily="34" charset="0"/>
              </a:defRPr>
            </a:lvl6pPr>
            <a:lvl7pPr marL="2864518" indent="-220348" defTabSz="440695" eaLnBrk="0" fontAlgn="base" hangingPunct="0">
              <a:spcBef>
                <a:spcPct val="0"/>
              </a:spcBef>
              <a:spcAft>
                <a:spcPct val="0"/>
              </a:spcAft>
              <a:defRPr>
                <a:solidFill>
                  <a:schemeClr val="tx1"/>
                </a:solidFill>
                <a:latin typeface="Corbel" panose="020B0503020204020204" pitchFamily="34" charset="0"/>
              </a:defRPr>
            </a:lvl7pPr>
            <a:lvl8pPr marL="3305213" indent="-220348" defTabSz="440695" eaLnBrk="0" fontAlgn="base" hangingPunct="0">
              <a:spcBef>
                <a:spcPct val="0"/>
              </a:spcBef>
              <a:spcAft>
                <a:spcPct val="0"/>
              </a:spcAft>
              <a:defRPr>
                <a:solidFill>
                  <a:schemeClr val="tx1"/>
                </a:solidFill>
                <a:latin typeface="Corbel" panose="020B0503020204020204" pitchFamily="34" charset="0"/>
              </a:defRPr>
            </a:lvl8pPr>
            <a:lvl9pPr marL="3745908" indent="-220348" defTabSz="440695" eaLnBrk="0" fontAlgn="base" hangingPunct="0">
              <a:spcBef>
                <a:spcPct val="0"/>
              </a:spcBef>
              <a:spcAft>
                <a:spcPct val="0"/>
              </a:spcAft>
              <a:defRPr>
                <a:solidFill>
                  <a:schemeClr val="tx1"/>
                </a:solidFill>
                <a:latin typeface="Corbel" panose="020B0503020204020204" pitchFamily="34" charset="0"/>
              </a:defRPr>
            </a:lvl9pPr>
          </a:lstStyle>
          <a:p>
            <a:fld id="{828E59ED-19B7-4B5E-A402-1861A5BCAC3F}" type="slidenum">
              <a:rPr lang="en-US" altLang="en-US"/>
              <a:pPr/>
              <a:t>13</a:t>
            </a:fld>
            <a:endParaRPr lang="en-US" altLang="en-US"/>
          </a:p>
        </p:txBody>
      </p:sp>
    </p:spTree>
    <p:extLst>
      <p:ext uri="{BB962C8B-B14F-4D97-AF65-F5344CB8AC3E}">
        <p14:creationId xmlns:p14="http://schemas.microsoft.com/office/powerpoint/2010/main" val="4026171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D23B5C3D-7855-4272-A41D-3A9EF7A4E2B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A758D4AC-A857-4AED-BFC3-36BAC0EA4FBD}"/>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a:t>Wildlife trafficking differs – commonly it includes just animals, what we usually think of as wildlife. </a:t>
            </a:r>
          </a:p>
          <a:p>
            <a:pPr eaLnBrk="1" hangingPunct="1">
              <a:spcBef>
                <a:spcPct val="0"/>
              </a:spcBef>
              <a:defRPr/>
            </a:pPr>
            <a:r>
              <a:rPr lang="en-US" altLang="en-US" dirty="0"/>
              <a:t>More and more, it also includes illegal logging and timber trafficking due to the impact habitat loss has on species. </a:t>
            </a:r>
          </a:p>
          <a:p>
            <a:pPr marL="165261" indent="-165261">
              <a:spcBef>
                <a:spcPct val="0"/>
              </a:spcBef>
              <a:buFontTx/>
              <a:buChar char="-"/>
              <a:defRPr/>
            </a:pPr>
            <a:r>
              <a:rPr lang="en-US" altLang="en-US" dirty="0"/>
              <a:t>Some people also include IUU fishing</a:t>
            </a:r>
          </a:p>
          <a:p>
            <a:pPr marL="165261" indent="-165261">
              <a:spcBef>
                <a:spcPct val="0"/>
              </a:spcBef>
              <a:buFontTx/>
              <a:buChar char="-"/>
              <a:defRPr/>
            </a:pPr>
            <a:r>
              <a:rPr lang="en-US" altLang="en-US" dirty="0"/>
              <a:t>Bundle all of that up and the benefit to criminal organizations from illegal wildlife, timber, and fishing is between $25-50 billion dollars. </a:t>
            </a:r>
          </a:p>
          <a:p>
            <a:pPr marL="165261" indent="-165261">
              <a:spcBef>
                <a:spcPct val="0"/>
              </a:spcBef>
              <a:buFontTx/>
              <a:buChar char="-"/>
              <a:defRPr/>
            </a:pPr>
            <a:r>
              <a:rPr lang="en-US" altLang="en-US" dirty="0"/>
              <a:t>This seems like a small sum compared to many of the crimes you address, but it’s still a large amount that can be used to finance more lucrative criminal ventures. </a:t>
            </a:r>
          </a:p>
          <a:p>
            <a:pPr marL="605956" lvl="1" indent="-165261">
              <a:spcBef>
                <a:spcPct val="0"/>
              </a:spcBef>
              <a:buFontTx/>
              <a:buChar char="-"/>
              <a:defRPr/>
            </a:pPr>
            <a:r>
              <a:rPr lang="en-US" altLang="en-US" dirty="0"/>
              <a:t>This is an important point… enforcement in the major hotspots for these crimes – Africa, Asia, and South America is relatively lax and ineffective and it seems that the growth in the value of  wildlife trafficking is in part due to this being “easy money” for criminal organizations.</a:t>
            </a:r>
          </a:p>
          <a:p>
            <a:pPr marL="605956" lvl="1" indent="-165261">
              <a:spcBef>
                <a:spcPct val="0"/>
              </a:spcBef>
              <a:buFontTx/>
              <a:buChar char="-"/>
              <a:defRPr/>
            </a:pPr>
            <a:r>
              <a:rPr lang="en-US" altLang="en-US" dirty="0"/>
              <a:t>Relatively speaking, the bases are so well covered on the drug, human trafficking, and counterfeiting fronts that wildlife crime is a low risk way for criminals to keep their operations funded. </a:t>
            </a:r>
          </a:p>
        </p:txBody>
      </p:sp>
      <p:sp>
        <p:nvSpPr>
          <p:cNvPr id="10244" name="Slide Number Placeholder 3">
            <a:extLst>
              <a:ext uri="{FF2B5EF4-FFF2-40B4-BE49-F238E27FC236}">
                <a16:creationId xmlns:a16="http://schemas.microsoft.com/office/drawing/2014/main" id="{BAA1E62F-5FEA-4167-9F55-095BF150B5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16130" indent="-275434">
              <a:defRPr>
                <a:solidFill>
                  <a:schemeClr val="tx1"/>
                </a:solidFill>
                <a:latin typeface="Corbel" panose="020B0503020204020204" pitchFamily="34" charset="0"/>
              </a:defRPr>
            </a:lvl2pPr>
            <a:lvl3pPr marL="1101738" indent="-220348">
              <a:defRPr>
                <a:solidFill>
                  <a:schemeClr val="tx1"/>
                </a:solidFill>
                <a:latin typeface="Corbel" panose="020B0503020204020204" pitchFamily="34" charset="0"/>
              </a:defRPr>
            </a:lvl3pPr>
            <a:lvl4pPr marL="1542433" indent="-220348">
              <a:defRPr>
                <a:solidFill>
                  <a:schemeClr val="tx1"/>
                </a:solidFill>
                <a:latin typeface="Corbel" panose="020B0503020204020204" pitchFamily="34" charset="0"/>
              </a:defRPr>
            </a:lvl4pPr>
            <a:lvl5pPr marL="1983128" indent="-220348">
              <a:defRPr>
                <a:solidFill>
                  <a:schemeClr val="tx1"/>
                </a:solidFill>
                <a:latin typeface="Corbel" panose="020B0503020204020204" pitchFamily="34" charset="0"/>
              </a:defRPr>
            </a:lvl5pPr>
            <a:lvl6pPr marL="2423823" indent="-220348" defTabSz="440695" eaLnBrk="0" fontAlgn="base" hangingPunct="0">
              <a:spcBef>
                <a:spcPct val="0"/>
              </a:spcBef>
              <a:spcAft>
                <a:spcPct val="0"/>
              </a:spcAft>
              <a:defRPr>
                <a:solidFill>
                  <a:schemeClr val="tx1"/>
                </a:solidFill>
                <a:latin typeface="Corbel" panose="020B0503020204020204" pitchFamily="34" charset="0"/>
              </a:defRPr>
            </a:lvl6pPr>
            <a:lvl7pPr marL="2864518" indent="-220348" defTabSz="440695" eaLnBrk="0" fontAlgn="base" hangingPunct="0">
              <a:spcBef>
                <a:spcPct val="0"/>
              </a:spcBef>
              <a:spcAft>
                <a:spcPct val="0"/>
              </a:spcAft>
              <a:defRPr>
                <a:solidFill>
                  <a:schemeClr val="tx1"/>
                </a:solidFill>
                <a:latin typeface="Corbel" panose="020B0503020204020204" pitchFamily="34" charset="0"/>
              </a:defRPr>
            </a:lvl7pPr>
            <a:lvl8pPr marL="3305213" indent="-220348" defTabSz="440695" eaLnBrk="0" fontAlgn="base" hangingPunct="0">
              <a:spcBef>
                <a:spcPct val="0"/>
              </a:spcBef>
              <a:spcAft>
                <a:spcPct val="0"/>
              </a:spcAft>
              <a:defRPr>
                <a:solidFill>
                  <a:schemeClr val="tx1"/>
                </a:solidFill>
                <a:latin typeface="Corbel" panose="020B0503020204020204" pitchFamily="34" charset="0"/>
              </a:defRPr>
            </a:lvl8pPr>
            <a:lvl9pPr marL="3745908" indent="-220348" defTabSz="440695" eaLnBrk="0" fontAlgn="base" hangingPunct="0">
              <a:spcBef>
                <a:spcPct val="0"/>
              </a:spcBef>
              <a:spcAft>
                <a:spcPct val="0"/>
              </a:spcAft>
              <a:defRPr>
                <a:solidFill>
                  <a:schemeClr val="tx1"/>
                </a:solidFill>
                <a:latin typeface="Corbel" panose="020B0503020204020204" pitchFamily="34" charset="0"/>
              </a:defRPr>
            </a:lvl9pPr>
          </a:lstStyle>
          <a:p>
            <a:fld id="{828E59ED-19B7-4B5E-A402-1861A5BCAC3F}" type="slidenum">
              <a:rPr lang="en-US" altLang="en-US"/>
              <a:pPr/>
              <a:t>14</a:t>
            </a:fld>
            <a:endParaRPr lang="en-US" altLang="en-US"/>
          </a:p>
        </p:txBody>
      </p:sp>
    </p:spTree>
    <p:extLst>
      <p:ext uri="{BB962C8B-B14F-4D97-AF65-F5344CB8AC3E}">
        <p14:creationId xmlns:p14="http://schemas.microsoft.com/office/powerpoint/2010/main" val="1330904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D23B5C3D-7855-4272-A41D-3A9EF7A4E2B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A758D4AC-A857-4AED-BFC3-36BAC0EA4FBD}"/>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a:t>Wildlife trafficking differs – commonly it includes just animals, what we usually think of as wildlife. </a:t>
            </a:r>
          </a:p>
          <a:p>
            <a:pPr eaLnBrk="1" hangingPunct="1">
              <a:spcBef>
                <a:spcPct val="0"/>
              </a:spcBef>
              <a:defRPr/>
            </a:pPr>
            <a:r>
              <a:rPr lang="en-US" altLang="en-US" dirty="0"/>
              <a:t>More and more, it also includes illegal logging and timber trafficking due to the impact habitat loss has on species. </a:t>
            </a:r>
          </a:p>
          <a:p>
            <a:pPr marL="165261" indent="-165261">
              <a:spcBef>
                <a:spcPct val="0"/>
              </a:spcBef>
              <a:buFontTx/>
              <a:buChar char="-"/>
              <a:defRPr/>
            </a:pPr>
            <a:r>
              <a:rPr lang="en-US" altLang="en-US" dirty="0"/>
              <a:t>Some people also include IUU fishing</a:t>
            </a:r>
          </a:p>
          <a:p>
            <a:pPr marL="165261" indent="-165261">
              <a:spcBef>
                <a:spcPct val="0"/>
              </a:spcBef>
              <a:buFontTx/>
              <a:buChar char="-"/>
              <a:defRPr/>
            </a:pPr>
            <a:r>
              <a:rPr lang="en-US" altLang="en-US" dirty="0"/>
              <a:t>Bundle all of that up and the benefit to criminal organizations from illegal wildlife, timber, and fishing is between $25-50 billion dollars. </a:t>
            </a:r>
          </a:p>
          <a:p>
            <a:pPr marL="165261" indent="-165261">
              <a:spcBef>
                <a:spcPct val="0"/>
              </a:spcBef>
              <a:buFontTx/>
              <a:buChar char="-"/>
              <a:defRPr/>
            </a:pPr>
            <a:r>
              <a:rPr lang="en-US" altLang="en-US" dirty="0"/>
              <a:t>This seems like a small sum compared to many of the crimes you address, but it’s still a large amount that can be used to finance more lucrative criminal ventures. </a:t>
            </a:r>
          </a:p>
          <a:p>
            <a:pPr marL="605956" lvl="1" indent="-165261">
              <a:spcBef>
                <a:spcPct val="0"/>
              </a:spcBef>
              <a:buFontTx/>
              <a:buChar char="-"/>
              <a:defRPr/>
            </a:pPr>
            <a:r>
              <a:rPr lang="en-US" altLang="en-US" dirty="0"/>
              <a:t>This is an important point… enforcement in the major hotspots for these crimes – Africa, Asia, and South America is relatively lax and ineffective and it seems that the growth in the value of  wildlife trafficking is in part due to this being “easy money” for criminal organizations.</a:t>
            </a:r>
          </a:p>
          <a:p>
            <a:pPr marL="605956" lvl="1" indent="-165261">
              <a:spcBef>
                <a:spcPct val="0"/>
              </a:spcBef>
              <a:buFontTx/>
              <a:buChar char="-"/>
              <a:defRPr/>
            </a:pPr>
            <a:r>
              <a:rPr lang="en-US" altLang="en-US" dirty="0"/>
              <a:t>Relatively speaking, the bases are so well covered on the drug, human trafficking, and counterfeiting fronts that wildlife crime is a low risk way for criminals to keep their operations funded. </a:t>
            </a:r>
          </a:p>
        </p:txBody>
      </p:sp>
      <p:sp>
        <p:nvSpPr>
          <p:cNvPr id="10244" name="Slide Number Placeholder 3">
            <a:extLst>
              <a:ext uri="{FF2B5EF4-FFF2-40B4-BE49-F238E27FC236}">
                <a16:creationId xmlns:a16="http://schemas.microsoft.com/office/drawing/2014/main" id="{BAA1E62F-5FEA-4167-9F55-095BF150B5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16130" indent="-275434">
              <a:defRPr>
                <a:solidFill>
                  <a:schemeClr val="tx1"/>
                </a:solidFill>
                <a:latin typeface="Corbel" panose="020B0503020204020204" pitchFamily="34" charset="0"/>
              </a:defRPr>
            </a:lvl2pPr>
            <a:lvl3pPr marL="1101738" indent="-220348">
              <a:defRPr>
                <a:solidFill>
                  <a:schemeClr val="tx1"/>
                </a:solidFill>
                <a:latin typeface="Corbel" panose="020B0503020204020204" pitchFamily="34" charset="0"/>
              </a:defRPr>
            </a:lvl3pPr>
            <a:lvl4pPr marL="1542433" indent="-220348">
              <a:defRPr>
                <a:solidFill>
                  <a:schemeClr val="tx1"/>
                </a:solidFill>
                <a:latin typeface="Corbel" panose="020B0503020204020204" pitchFamily="34" charset="0"/>
              </a:defRPr>
            </a:lvl4pPr>
            <a:lvl5pPr marL="1983128" indent="-220348">
              <a:defRPr>
                <a:solidFill>
                  <a:schemeClr val="tx1"/>
                </a:solidFill>
                <a:latin typeface="Corbel" panose="020B0503020204020204" pitchFamily="34" charset="0"/>
              </a:defRPr>
            </a:lvl5pPr>
            <a:lvl6pPr marL="2423823" indent="-220348" defTabSz="440695" eaLnBrk="0" fontAlgn="base" hangingPunct="0">
              <a:spcBef>
                <a:spcPct val="0"/>
              </a:spcBef>
              <a:spcAft>
                <a:spcPct val="0"/>
              </a:spcAft>
              <a:defRPr>
                <a:solidFill>
                  <a:schemeClr val="tx1"/>
                </a:solidFill>
                <a:latin typeface="Corbel" panose="020B0503020204020204" pitchFamily="34" charset="0"/>
              </a:defRPr>
            </a:lvl6pPr>
            <a:lvl7pPr marL="2864518" indent="-220348" defTabSz="440695" eaLnBrk="0" fontAlgn="base" hangingPunct="0">
              <a:spcBef>
                <a:spcPct val="0"/>
              </a:spcBef>
              <a:spcAft>
                <a:spcPct val="0"/>
              </a:spcAft>
              <a:defRPr>
                <a:solidFill>
                  <a:schemeClr val="tx1"/>
                </a:solidFill>
                <a:latin typeface="Corbel" panose="020B0503020204020204" pitchFamily="34" charset="0"/>
              </a:defRPr>
            </a:lvl7pPr>
            <a:lvl8pPr marL="3305213" indent="-220348" defTabSz="440695" eaLnBrk="0" fontAlgn="base" hangingPunct="0">
              <a:spcBef>
                <a:spcPct val="0"/>
              </a:spcBef>
              <a:spcAft>
                <a:spcPct val="0"/>
              </a:spcAft>
              <a:defRPr>
                <a:solidFill>
                  <a:schemeClr val="tx1"/>
                </a:solidFill>
                <a:latin typeface="Corbel" panose="020B0503020204020204" pitchFamily="34" charset="0"/>
              </a:defRPr>
            </a:lvl8pPr>
            <a:lvl9pPr marL="3745908" indent="-220348" defTabSz="440695" eaLnBrk="0" fontAlgn="base" hangingPunct="0">
              <a:spcBef>
                <a:spcPct val="0"/>
              </a:spcBef>
              <a:spcAft>
                <a:spcPct val="0"/>
              </a:spcAft>
              <a:defRPr>
                <a:solidFill>
                  <a:schemeClr val="tx1"/>
                </a:solidFill>
                <a:latin typeface="Corbel" panose="020B0503020204020204" pitchFamily="34" charset="0"/>
              </a:defRPr>
            </a:lvl9pPr>
          </a:lstStyle>
          <a:p>
            <a:fld id="{828E59ED-19B7-4B5E-A402-1861A5BCAC3F}" type="slidenum">
              <a:rPr lang="en-US" altLang="en-US"/>
              <a:pPr/>
              <a:t>15</a:t>
            </a:fld>
            <a:endParaRPr lang="en-US" altLang="en-US"/>
          </a:p>
        </p:txBody>
      </p:sp>
    </p:spTree>
    <p:extLst>
      <p:ext uri="{BB962C8B-B14F-4D97-AF65-F5344CB8AC3E}">
        <p14:creationId xmlns:p14="http://schemas.microsoft.com/office/powerpoint/2010/main" val="25530503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1" type="tx">
  <p:cSld name="TITLE_AND_BODY">
    <p:spTree>
      <p:nvGrpSpPr>
        <p:cNvPr id="1" name="Shape 14"/>
        <p:cNvGrpSpPr/>
        <p:nvPr/>
      </p:nvGrpSpPr>
      <p:grpSpPr>
        <a:xfrm>
          <a:off x="0" y="0"/>
          <a:ext cx="0" cy="0"/>
          <a:chOff x="0" y="0"/>
          <a:chExt cx="0" cy="0"/>
        </a:xfrm>
      </p:grpSpPr>
      <p:pic>
        <p:nvPicPr>
          <p:cNvPr id="15" name="Google Shape;15;p32"/>
          <p:cNvPicPr preferRelativeResize="0"/>
          <p:nvPr/>
        </p:nvPicPr>
        <p:blipFill rotWithShape="1">
          <a:blip r:embed="rId2">
            <a:alphaModFix amt="20000"/>
          </a:blip>
          <a:srcRect l="21250" t="9241" r="12566" b="20460"/>
          <a:stretch/>
        </p:blipFill>
        <p:spPr>
          <a:xfrm>
            <a:off x="11751" y="0"/>
            <a:ext cx="18288002" cy="10287000"/>
          </a:xfrm>
          <a:prstGeom prst="rect">
            <a:avLst/>
          </a:prstGeom>
          <a:noFill/>
          <a:ln>
            <a:noFill/>
          </a:ln>
        </p:spPr>
      </p:pic>
      <p:sp>
        <p:nvSpPr>
          <p:cNvPr id="16" name="Google Shape;16;p32"/>
          <p:cNvSpPr/>
          <p:nvPr/>
        </p:nvSpPr>
        <p:spPr>
          <a:xfrm>
            <a:off x="-12034" y="-1"/>
            <a:ext cx="18288002" cy="1815419"/>
          </a:xfrm>
          <a:prstGeom prst="rect">
            <a:avLst/>
          </a:prstGeom>
          <a:solidFill>
            <a:srgbClr val="678B9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cxnSp>
        <p:nvCxnSpPr>
          <p:cNvPr id="17" name="Google Shape;17;p32"/>
          <p:cNvCxnSpPr/>
          <p:nvPr/>
        </p:nvCxnSpPr>
        <p:spPr>
          <a:xfrm>
            <a:off x="1638300" y="5753100"/>
            <a:ext cx="15011400" cy="0"/>
          </a:xfrm>
          <a:prstGeom prst="straightConnector1">
            <a:avLst/>
          </a:prstGeom>
          <a:noFill/>
          <a:ln w="38100" cap="flat" cmpd="sng">
            <a:solidFill>
              <a:srgbClr val="F2F2F2"/>
            </a:solidFill>
            <a:prstDash val="solid"/>
            <a:round/>
            <a:headEnd type="none" w="sm" len="sm"/>
            <a:tailEnd type="none" w="sm" len="sm"/>
          </a:ln>
        </p:spPr>
      </p:cxnSp>
      <p:sp>
        <p:nvSpPr>
          <p:cNvPr id="18" name="Google Shape;18;p32"/>
          <p:cNvSpPr txBox="1">
            <a:spLocks noGrp="1"/>
          </p:cNvSpPr>
          <p:nvPr>
            <p:ph type="title"/>
          </p:nvPr>
        </p:nvSpPr>
        <p:spPr>
          <a:xfrm>
            <a:off x="1638300" y="3629488"/>
            <a:ext cx="15034906" cy="1989138"/>
          </a:xfrm>
          <a:prstGeom prst="rect">
            <a:avLst/>
          </a:prstGeom>
          <a:noFill/>
          <a:ln>
            <a:noFill/>
          </a:ln>
        </p:spPr>
        <p:txBody>
          <a:bodyPr spcFirstLastPara="1" wrap="square" lIns="45675" tIns="45675" rIns="45675" bIns="45675" anchor="t" anchorCtr="0">
            <a:normAutofit/>
          </a:bodyPr>
          <a:lstStyle>
            <a:lvl1pPr lvl="0" algn="ctr">
              <a:lnSpc>
                <a:spcPct val="100000"/>
              </a:lnSpc>
              <a:spcBef>
                <a:spcPts val="0"/>
              </a:spcBef>
              <a:spcAft>
                <a:spcPts val="0"/>
              </a:spcAft>
              <a:buClr>
                <a:srgbClr val="F2F2F2"/>
              </a:buClr>
              <a:buSzPts val="6600"/>
              <a:buFont typeface="Quattrocento Sans"/>
              <a:buNone/>
              <a:defRPr sz="6600">
                <a:solidFill>
                  <a:srgbClr val="F2F2F2"/>
                </a:solidFil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a:endParaRPr/>
          </a:p>
        </p:txBody>
      </p:sp>
      <p:sp>
        <p:nvSpPr>
          <p:cNvPr id="19" name="Google Shape;19;p32"/>
          <p:cNvSpPr txBox="1">
            <a:spLocks noGrp="1"/>
          </p:cNvSpPr>
          <p:nvPr>
            <p:ph type="body" idx="1"/>
          </p:nvPr>
        </p:nvSpPr>
        <p:spPr>
          <a:xfrm>
            <a:off x="2895600" y="6134100"/>
            <a:ext cx="12496800" cy="1066800"/>
          </a:xfrm>
          <a:prstGeom prst="rect">
            <a:avLst/>
          </a:prstGeom>
          <a:noFill/>
          <a:ln>
            <a:noFill/>
          </a:ln>
        </p:spPr>
        <p:txBody>
          <a:bodyPr spcFirstLastPara="1" wrap="square" lIns="45675" tIns="45675" rIns="45675" bIns="45675" anchor="t" anchorCtr="0">
            <a:normAutofit/>
          </a:bodyPr>
          <a:lstStyle>
            <a:lvl1pPr marL="457200" lvl="0" indent="-228600" algn="ctr">
              <a:lnSpc>
                <a:spcPct val="100000"/>
              </a:lnSpc>
              <a:spcBef>
                <a:spcPts val="700"/>
              </a:spcBef>
              <a:spcAft>
                <a:spcPts val="0"/>
              </a:spcAft>
              <a:buClr>
                <a:srgbClr val="F2F2F2"/>
              </a:buClr>
              <a:buSzPts val="3600"/>
              <a:buFont typeface="Quattrocento Sans"/>
              <a:buNone/>
              <a:defRPr sz="3600">
                <a:solidFill>
                  <a:srgbClr val="F2F2F2"/>
                </a:solidFill>
                <a:latin typeface="Quattrocento Sans"/>
                <a:ea typeface="Quattrocento Sans"/>
                <a:cs typeface="Quattrocento Sans"/>
                <a:sym typeface="Quattrocento Sans"/>
              </a:defRPr>
            </a:lvl1pPr>
            <a:lvl2pPr marL="914400" lvl="1" indent="-228600" algn="ctr">
              <a:lnSpc>
                <a:spcPct val="100000"/>
              </a:lnSpc>
              <a:spcBef>
                <a:spcPts val="700"/>
              </a:spcBef>
              <a:spcAft>
                <a:spcPts val="0"/>
              </a:spcAft>
              <a:buClr>
                <a:srgbClr val="F2F2F2"/>
              </a:buClr>
              <a:buSzPts val="3600"/>
              <a:buFont typeface="Quattrocento Sans"/>
              <a:buNone/>
              <a:defRPr sz="3600">
                <a:solidFill>
                  <a:srgbClr val="F2F2F2"/>
                </a:solidFill>
                <a:latin typeface="Quattrocento Sans"/>
                <a:ea typeface="Quattrocento Sans"/>
                <a:cs typeface="Quattrocento Sans"/>
                <a:sym typeface="Quattrocento Sans"/>
              </a:defRPr>
            </a:lvl2pPr>
            <a:lvl3pPr marL="1371600" lvl="2" indent="-457200" algn="ctr">
              <a:lnSpc>
                <a:spcPct val="100000"/>
              </a:lnSpc>
              <a:spcBef>
                <a:spcPts val="700"/>
              </a:spcBef>
              <a:spcAft>
                <a:spcPts val="0"/>
              </a:spcAft>
              <a:buClr>
                <a:srgbClr val="F2F2F2"/>
              </a:buClr>
              <a:buSzPts val="3600"/>
              <a:buFont typeface="Quattrocento Sans"/>
              <a:buChar char="•"/>
              <a:defRPr sz="3600">
                <a:solidFill>
                  <a:srgbClr val="F2F2F2"/>
                </a:solidFill>
                <a:latin typeface="Quattrocento Sans"/>
                <a:ea typeface="Quattrocento Sans"/>
                <a:cs typeface="Quattrocento Sans"/>
                <a:sym typeface="Quattrocento Sans"/>
              </a:defRPr>
            </a:lvl3pPr>
            <a:lvl4pPr marL="1828800" lvl="3" indent="-457200" algn="ctr">
              <a:lnSpc>
                <a:spcPct val="100000"/>
              </a:lnSpc>
              <a:spcBef>
                <a:spcPts val="700"/>
              </a:spcBef>
              <a:spcAft>
                <a:spcPts val="0"/>
              </a:spcAft>
              <a:buClr>
                <a:srgbClr val="F2F2F2"/>
              </a:buClr>
              <a:buSzPts val="3600"/>
              <a:buFont typeface="Quattrocento Sans"/>
              <a:buChar char="–"/>
              <a:defRPr sz="3600">
                <a:solidFill>
                  <a:srgbClr val="F2F2F2"/>
                </a:solidFill>
                <a:latin typeface="Quattrocento Sans"/>
                <a:ea typeface="Quattrocento Sans"/>
                <a:cs typeface="Quattrocento Sans"/>
                <a:sym typeface="Quattrocento Sans"/>
              </a:defRPr>
            </a:lvl4pPr>
            <a:lvl5pPr marL="2286000" lvl="4" indent="-457200" algn="ctr">
              <a:lnSpc>
                <a:spcPct val="100000"/>
              </a:lnSpc>
              <a:spcBef>
                <a:spcPts val="700"/>
              </a:spcBef>
              <a:spcAft>
                <a:spcPts val="0"/>
              </a:spcAft>
              <a:buClr>
                <a:srgbClr val="F2F2F2"/>
              </a:buClr>
              <a:buSzPts val="3600"/>
              <a:buFont typeface="Quattrocento Sans"/>
              <a:buChar char="»"/>
              <a:defRPr sz="3600">
                <a:solidFill>
                  <a:srgbClr val="F2F2F2"/>
                </a:solidFill>
                <a:latin typeface="Quattrocento Sans"/>
                <a:ea typeface="Quattrocento Sans"/>
                <a:cs typeface="Quattrocento Sans"/>
                <a:sym typeface="Quattrocento Sans"/>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20" name="Google Shape;20;p32"/>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21" name="Google Shape;21;p32"/>
          <p:cNvSpPr/>
          <p:nvPr/>
        </p:nvSpPr>
        <p:spPr>
          <a:xfrm>
            <a:off x="-2" y="9836350"/>
            <a:ext cx="18288000" cy="134584"/>
          </a:xfrm>
          <a:prstGeom prst="rect">
            <a:avLst/>
          </a:prstGeom>
          <a:gradFill>
            <a:gsLst>
              <a:gs pos="0">
                <a:srgbClr val="6B8A41">
                  <a:alpha val="89019"/>
                </a:srgbClr>
              </a:gs>
              <a:gs pos="80000">
                <a:srgbClr val="6B8A41">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22" name="Google Shape;22;p32"/>
          <p:cNvSpPr/>
          <p:nvPr/>
        </p:nvSpPr>
        <p:spPr>
          <a:xfrm>
            <a:off x="-2" y="10038116"/>
            <a:ext cx="18288000" cy="134584"/>
          </a:xfrm>
          <a:prstGeom prst="rect">
            <a:avLst/>
          </a:prstGeom>
          <a:gradFill>
            <a:gsLst>
              <a:gs pos="0">
                <a:srgbClr val="D3763D">
                  <a:alpha val="89019"/>
                </a:srgbClr>
              </a:gs>
              <a:gs pos="80000">
                <a:srgbClr val="D3763D">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pic>
        <p:nvPicPr>
          <p:cNvPr id="23" name="Google Shape;23;p32"/>
          <p:cNvPicPr preferRelativeResize="0"/>
          <p:nvPr/>
        </p:nvPicPr>
        <p:blipFill rotWithShape="1">
          <a:blip r:embed="rId3">
            <a:alphaModFix/>
          </a:blip>
          <a:srcRect/>
          <a:stretch/>
        </p:blipFill>
        <p:spPr>
          <a:xfrm>
            <a:off x="13238350" y="384975"/>
            <a:ext cx="4930331" cy="1250176"/>
          </a:xfrm>
          <a:prstGeom prst="rect">
            <a:avLst/>
          </a:prstGeom>
          <a:noFill/>
          <a:ln>
            <a:noFill/>
          </a:ln>
        </p:spPr>
      </p:pic>
      <p:sp>
        <p:nvSpPr>
          <p:cNvPr id="24" name="Google Shape;24;p32"/>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lide 8">
  <p:cSld name="Slide 8">
    <p:bg>
      <p:bgPr>
        <a:solidFill>
          <a:srgbClr val="262626"/>
        </a:solidFill>
        <a:effectLst/>
      </p:bgPr>
    </p:bg>
    <p:spTree>
      <p:nvGrpSpPr>
        <p:cNvPr id="1" name="Shape 114"/>
        <p:cNvGrpSpPr/>
        <p:nvPr/>
      </p:nvGrpSpPr>
      <p:grpSpPr>
        <a:xfrm>
          <a:off x="0" y="0"/>
          <a:ext cx="0" cy="0"/>
          <a:chOff x="0" y="0"/>
          <a:chExt cx="0" cy="0"/>
        </a:xfrm>
      </p:grpSpPr>
      <p:pic>
        <p:nvPicPr>
          <p:cNvPr id="115" name="Google Shape;115;p42" descr="Celebes Sea.png"/>
          <p:cNvPicPr preferRelativeResize="0"/>
          <p:nvPr/>
        </p:nvPicPr>
        <p:blipFill rotWithShape="1">
          <a:blip r:embed="rId2">
            <a:alphaModFix amt="50000"/>
          </a:blip>
          <a:srcRect/>
          <a:stretch/>
        </p:blipFill>
        <p:spPr>
          <a:xfrm>
            <a:off x="0" y="0"/>
            <a:ext cx="18288000" cy="10287000"/>
          </a:xfrm>
          <a:prstGeom prst="rect">
            <a:avLst/>
          </a:prstGeom>
          <a:noFill/>
          <a:ln>
            <a:noFill/>
          </a:ln>
        </p:spPr>
      </p:pic>
      <p:sp>
        <p:nvSpPr>
          <p:cNvPr id="116" name="Google Shape;116;p42"/>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3A4462"/>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17" name="Google Shape;117;p42"/>
          <p:cNvSpPr/>
          <p:nvPr/>
        </p:nvSpPr>
        <p:spPr>
          <a:xfrm>
            <a:off x="0" y="9836350"/>
            <a:ext cx="18288000" cy="134584"/>
          </a:xfrm>
          <a:prstGeom prst="rect">
            <a:avLst/>
          </a:prstGeom>
          <a:gradFill>
            <a:gsLst>
              <a:gs pos="0">
                <a:srgbClr val="6B8A41">
                  <a:alpha val="89019"/>
                </a:srgbClr>
              </a:gs>
              <a:gs pos="80000">
                <a:srgbClr val="6B8A41">
                  <a:alpha val="89019"/>
                </a:srgbClr>
              </a:gs>
              <a:gs pos="100000">
                <a:srgbClr val="3A4462"/>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18" name="Google Shape;118;p42"/>
          <p:cNvSpPr/>
          <p:nvPr/>
        </p:nvSpPr>
        <p:spPr>
          <a:xfrm>
            <a:off x="-2" y="10038116"/>
            <a:ext cx="18288000" cy="134584"/>
          </a:xfrm>
          <a:prstGeom prst="rect">
            <a:avLst/>
          </a:prstGeom>
          <a:gradFill>
            <a:gsLst>
              <a:gs pos="0">
                <a:srgbClr val="D7722D">
                  <a:alpha val="89019"/>
                </a:srgbClr>
              </a:gs>
              <a:gs pos="80000">
                <a:srgbClr val="D7722D">
                  <a:alpha val="89019"/>
                </a:srgbClr>
              </a:gs>
              <a:gs pos="100000">
                <a:srgbClr val="3A4462"/>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pic>
        <p:nvPicPr>
          <p:cNvPr id="119" name="Google Shape;119;p42" descr="tripod turtle.png"/>
          <p:cNvPicPr preferRelativeResize="0"/>
          <p:nvPr/>
        </p:nvPicPr>
        <p:blipFill rotWithShape="1">
          <a:blip r:embed="rId3">
            <a:alphaModFix/>
          </a:blip>
          <a:srcRect/>
          <a:stretch/>
        </p:blipFill>
        <p:spPr>
          <a:xfrm>
            <a:off x="17189791" y="9401268"/>
            <a:ext cx="945810" cy="771432"/>
          </a:xfrm>
          <a:prstGeom prst="rect">
            <a:avLst/>
          </a:prstGeom>
          <a:noFill/>
          <a:ln>
            <a:noFill/>
          </a:ln>
        </p:spPr>
      </p:pic>
      <p:sp>
        <p:nvSpPr>
          <p:cNvPr id="120" name="Google Shape;120;p42"/>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F28D45-137B-44F4-8241-2424C473AC25}"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839200" y="9396045"/>
            <a:ext cx="4267200" cy="276959"/>
          </a:xfrm>
        </p:spPr>
        <p:txBody>
          <a:bodyPr/>
          <a:lstStyle/>
          <a:p>
            <a:fld id="{94613CBF-F281-405B-8599-1F08ECD6922D}" type="slidenum">
              <a:rPr lang="en-US" smtClean="0"/>
              <a:t>‹#›</a:t>
            </a:fld>
            <a:endParaRPr lang="en-US"/>
          </a:p>
        </p:txBody>
      </p:sp>
    </p:spTree>
    <p:extLst>
      <p:ext uri="{BB962C8B-B14F-4D97-AF65-F5344CB8AC3E}">
        <p14:creationId xmlns:p14="http://schemas.microsoft.com/office/powerpoint/2010/main" val="2942825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0F28D45-137B-44F4-8241-2424C473AC25}"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839200" y="9396045"/>
            <a:ext cx="4267200" cy="276959"/>
          </a:xfrm>
        </p:spPr>
        <p:txBody>
          <a:bodyPr/>
          <a:lstStyle/>
          <a:p>
            <a:fld id="{94613CBF-F281-405B-8599-1F08ECD6922D}" type="slidenum">
              <a:rPr lang="en-US" smtClean="0"/>
              <a:t>‹#›</a:t>
            </a:fld>
            <a:endParaRPr lang="en-US"/>
          </a:p>
        </p:txBody>
      </p:sp>
    </p:spTree>
    <p:extLst>
      <p:ext uri="{BB962C8B-B14F-4D97-AF65-F5344CB8AC3E}">
        <p14:creationId xmlns:p14="http://schemas.microsoft.com/office/powerpoint/2010/main" val="2691127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5">
  <p:cSld name="Slide 5">
    <p:spTree>
      <p:nvGrpSpPr>
        <p:cNvPr id="1" name="Shape 25"/>
        <p:cNvGrpSpPr/>
        <p:nvPr/>
      </p:nvGrpSpPr>
      <p:grpSpPr>
        <a:xfrm>
          <a:off x="0" y="0"/>
          <a:ext cx="0" cy="0"/>
          <a:chOff x="0" y="0"/>
          <a:chExt cx="0" cy="0"/>
        </a:xfrm>
      </p:grpSpPr>
      <p:sp>
        <p:nvSpPr>
          <p:cNvPr id="26" name="Google Shape;26;p33"/>
          <p:cNvSpPr txBox="1">
            <a:spLocks noGrp="1"/>
          </p:cNvSpPr>
          <p:nvPr>
            <p:ph type="title"/>
          </p:nvPr>
        </p:nvSpPr>
        <p:spPr>
          <a:xfrm>
            <a:off x="1257300" y="417094"/>
            <a:ext cx="15773400" cy="1016419"/>
          </a:xfrm>
          <a:prstGeom prst="rect">
            <a:avLst/>
          </a:prstGeom>
          <a:noFill/>
          <a:ln>
            <a:noFill/>
          </a:ln>
        </p:spPr>
        <p:txBody>
          <a:bodyPr spcFirstLastPara="1" wrap="square" lIns="45675" tIns="45675" rIns="45675" bIns="45675" anchor="t" anchorCtr="0">
            <a:normAutofit/>
          </a:bodyPr>
          <a:lstStyle>
            <a:lvl1pPr lvl="0" algn="ctr">
              <a:lnSpc>
                <a:spcPct val="100000"/>
              </a:lnSpc>
              <a:spcBef>
                <a:spcPts val="0"/>
              </a:spcBef>
              <a:spcAft>
                <a:spcPts val="0"/>
              </a:spcAft>
              <a:buClr>
                <a:srgbClr val="262626"/>
              </a:buClr>
              <a:buSzPts val="1800"/>
              <a:buNone/>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a:endParaRPr/>
          </a:p>
        </p:txBody>
      </p:sp>
      <p:sp>
        <p:nvSpPr>
          <p:cNvPr id="27" name="Google Shape;27;p33"/>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hank You Slide">
  <p:cSld name="Thank You Slide">
    <p:spTree>
      <p:nvGrpSpPr>
        <p:cNvPr id="1" name="Shape 35"/>
        <p:cNvGrpSpPr/>
        <p:nvPr/>
      </p:nvGrpSpPr>
      <p:grpSpPr>
        <a:xfrm>
          <a:off x="0" y="0"/>
          <a:ext cx="0" cy="0"/>
          <a:chOff x="0" y="0"/>
          <a:chExt cx="0" cy="0"/>
        </a:xfrm>
      </p:grpSpPr>
      <p:pic>
        <p:nvPicPr>
          <p:cNvPr id="36" name="Google Shape;36;p35"/>
          <p:cNvPicPr preferRelativeResize="0"/>
          <p:nvPr/>
        </p:nvPicPr>
        <p:blipFill rotWithShape="1">
          <a:blip r:embed="rId2">
            <a:alphaModFix amt="20000"/>
          </a:blip>
          <a:srcRect l="21250" t="9241" r="12566" b="20460"/>
          <a:stretch/>
        </p:blipFill>
        <p:spPr>
          <a:xfrm>
            <a:off x="-12034" y="0"/>
            <a:ext cx="18288002" cy="10287000"/>
          </a:xfrm>
          <a:prstGeom prst="rect">
            <a:avLst/>
          </a:prstGeom>
          <a:noFill/>
          <a:ln>
            <a:noFill/>
          </a:ln>
        </p:spPr>
      </p:pic>
      <p:sp>
        <p:nvSpPr>
          <p:cNvPr id="37" name="Google Shape;37;p35"/>
          <p:cNvSpPr/>
          <p:nvPr/>
        </p:nvSpPr>
        <p:spPr>
          <a:xfrm>
            <a:off x="335112" y="4212173"/>
            <a:ext cx="4671536" cy="10058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2F2F2"/>
              </a:buClr>
              <a:buSzPts val="6000"/>
              <a:buFont typeface="Quattrocento Sans"/>
              <a:buNone/>
            </a:pPr>
            <a:r>
              <a:rPr lang="en-US" sz="6000" b="1" i="0" u="none" strike="noStrike" cap="none">
                <a:solidFill>
                  <a:srgbClr val="F2F2F2"/>
                </a:solidFill>
                <a:latin typeface="Quattrocento Sans"/>
                <a:ea typeface="Quattrocento Sans"/>
                <a:cs typeface="Quattrocento Sans"/>
                <a:sym typeface="Quattrocento Sans"/>
              </a:rPr>
              <a:t>THANK YOU</a:t>
            </a:r>
            <a:endParaRPr/>
          </a:p>
        </p:txBody>
      </p:sp>
      <p:grpSp>
        <p:nvGrpSpPr>
          <p:cNvPr id="38" name="Google Shape;38;p35"/>
          <p:cNvGrpSpPr/>
          <p:nvPr/>
        </p:nvGrpSpPr>
        <p:grpSpPr>
          <a:xfrm>
            <a:off x="335110" y="5325364"/>
            <a:ext cx="8349932" cy="523554"/>
            <a:chOff x="-1" y="0"/>
            <a:chExt cx="8349931" cy="523553"/>
          </a:xfrm>
        </p:grpSpPr>
        <p:sp>
          <p:nvSpPr>
            <p:cNvPr id="39" name="Google Shape;39;p35"/>
            <p:cNvSpPr/>
            <p:nvPr/>
          </p:nvSpPr>
          <p:spPr>
            <a:xfrm>
              <a:off x="-1" y="0"/>
              <a:ext cx="8349930" cy="130941"/>
            </a:xfrm>
            <a:prstGeom prst="rect">
              <a:avLst/>
            </a:prstGeom>
            <a:gradFill>
              <a:gsLst>
                <a:gs pos="0">
                  <a:srgbClr val="5B838F">
                    <a:alpha val="89019"/>
                  </a:srgbClr>
                </a:gs>
                <a:gs pos="80000">
                  <a:srgbClr val="5B838F">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40" name="Google Shape;40;p35"/>
            <p:cNvSpPr/>
            <p:nvPr/>
          </p:nvSpPr>
          <p:spPr>
            <a:xfrm>
              <a:off x="0" y="196306"/>
              <a:ext cx="8349930" cy="130941"/>
            </a:xfrm>
            <a:prstGeom prst="rect">
              <a:avLst/>
            </a:prstGeom>
            <a:gradFill>
              <a:gsLst>
                <a:gs pos="0">
                  <a:srgbClr val="6B8A41">
                    <a:alpha val="89019"/>
                  </a:srgbClr>
                </a:gs>
                <a:gs pos="80000">
                  <a:srgbClr val="6B8A41">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41" name="Google Shape;41;p35"/>
            <p:cNvSpPr/>
            <p:nvPr/>
          </p:nvSpPr>
          <p:spPr>
            <a:xfrm>
              <a:off x="-1" y="392612"/>
              <a:ext cx="8349930" cy="130941"/>
            </a:xfrm>
            <a:prstGeom prst="rect">
              <a:avLst/>
            </a:prstGeom>
            <a:gradFill>
              <a:gsLst>
                <a:gs pos="0">
                  <a:srgbClr val="DD864B">
                    <a:alpha val="89019"/>
                  </a:srgbClr>
                </a:gs>
                <a:gs pos="80000">
                  <a:srgbClr val="DD864B">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grpSp>
      <p:pic>
        <p:nvPicPr>
          <p:cNvPr id="42" name="Google Shape;42;p35"/>
          <p:cNvPicPr preferRelativeResize="0"/>
          <p:nvPr/>
        </p:nvPicPr>
        <p:blipFill rotWithShape="1">
          <a:blip r:embed="rId3">
            <a:alphaModFix/>
          </a:blip>
          <a:srcRect/>
          <a:stretch/>
        </p:blipFill>
        <p:spPr>
          <a:xfrm>
            <a:off x="14138030" y="9047243"/>
            <a:ext cx="3861435" cy="914379"/>
          </a:xfrm>
          <a:prstGeom prst="rect">
            <a:avLst/>
          </a:prstGeom>
          <a:noFill/>
          <a:ln>
            <a:noFill/>
          </a:ln>
        </p:spPr>
      </p:pic>
      <p:sp>
        <p:nvSpPr>
          <p:cNvPr id="43" name="Google Shape;43;p35"/>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2">
  <p:cSld name="Title 2">
    <p:spTree>
      <p:nvGrpSpPr>
        <p:cNvPr id="1" name="Shape 44"/>
        <p:cNvGrpSpPr/>
        <p:nvPr/>
      </p:nvGrpSpPr>
      <p:grpSpPr>
        <a:xfrm>
          <a:off x="0" y="0"/>
          <a:ext cx="0" cy="0"/>
          <a:chOff x="0" y="0"/>
          <a:chExt cx="0" cy="0"/>
        </a:xfrm>
      </p:grpSpPr>
      <p:pic>
        <p:nvPicPr>
          <p:cNvPr id="45" name="Google Shape;45;p36"/>
          <p:cNvPicPr preferRelativeResize="0"/>
          <p:nvPr/>
        </p:nvPicPr>
        <p:blipFill rotWithShape="1">
          <a:blip r:embed="rId2">
            <a:alphaModFix amt="20000"/>
          </a:blip>
          <a:srcRect l="21250" t="9241" r="12566" b="20460"/>
          <a:stretch/>
        </p:blipFill>
        <p:spPr>
          <a:xfrm>
            <a:off x="-3" y="0"/>
            <a:ext cx="18288002" cy="10287000"/>
          </a:xfrm>
          <a:prstGeom prst="rect">
            <a:avLst/>
          </a:prstGeom>
          <a:noFill/>
          <a:ln>
            <a:noFill/>
          </a:ln>
        </p:spPr>
      </p:pic>
      <p:sp>
        <p:nvSpPr>
          <p:cNvPr id="46" name="Google Shape;46;p36"/>
          <p:cNvSpPr/>
          <p:nvPr/>
        </p:nvSpPr>
        <p:spPr>
          <a:xfrm>
            <a:off x="-12034" y="-1"/>
            <a:ext cx="18288002" cy="1815419"/>
          </a:xfrm>
          <a:prstGeom prst="rect">
            <a:avLst/>
          </a:prstGeom>
          <a:solidFill>
            <a:srgbClr val="678B9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cxnSp>
        <p:nvCxnSpPr>
          <p:cNvPr id="47" name="Google Shape;47;p36"/>
          <p:cNvCxnSpPr/>
          <p:nvPr/>
        </p:nvCxnSpPr>
        <p:spPr>
          <a:xfrm>
            <a:off x="1257297" y="6362700"/>
            <a:ext cx="8303408" cy="0"/>
          </a:xfrm>
          <a:prstGeom prst="straightConnector1">
            <a:avLst/>
          </a:prstGeom>
          <a:noFill/>
          <a:ln w="38100" cap="flat" cmpd="sng">
            <a:solidFill>
              <a:srgbClr val="F2F2F2"/>
            </a:solidFill>
            <a:prstDash val="solid"/>
            <a:round/>
            <a:headEnd type="none" w="sm" len="sm"/>
            <a:tailEnd type="none" w="sm" len="sm"/>
          </a:ln>
        </p:spPr>
      </p:cxnSp>
      <p:sp>
        <p:nvSpPr>
          <p:cNvPr id="48" name="Google Shape;48;p36"/>
          <p:cNvSpPr>
            <a:spLocks noGrp="1"/>
          </p:cNvSpPr>
          <p:nvPr>
            <p:ph type="pic" idx="2"/>
          </p:nvPr>
        </p:nvSpPr>
        <p:spPr>
          <a:xfrm>
            <a:off x="10515600" y="2400300"/>
            <a:ext cx="7304089" cy="6737350"/>
          </a:xfrm>
          <a:prstGeom prst="rect">
            <a:avLst/>
          </a:prstGeom>
          <a:noFill/>
          <a:ln>
            <a:noFill/>
          </a:ln>
        </p:spPr>
      </p:sp>
      <p:sp>
        <p:nvSpPr>
          <p:cNvPr id="49" name="Google Shape;49;p36"/>
          <p:cNvSpPr txBox="1">
            <a:spLocks noGrp="1"/>
          </p:cNvSpPr>
          <p:nvPr>
            <p:ph type="title"/>
          </p:nvPr>
        </p:nvSpPr>
        <p:spPr>
          <a:xfrm>
            <a:off x="1884750" y="3272630"/>
            <a:ext cx="7048503" cy="1989138"/>
          </a:xfrm>
          <a:prstGeom prst="rect">
            <a:avLst/>
          </a:prstGeom>
          <a:noFill/>
          <a:ln>
            <a:noFill/>
          </a:ln>
        </p:spPr>
        <p:txBody>
          <a:bodyPr spcFirstLastPara="1" wrap="square" lIns="45675" tIns="45675" rIns="45675" bIns="45675" anchor="t" anchorCtr="0">
            <a:normAutofit/>
          </a:bodyPr>
          <a:lstStyle>
            <a:lvl1pPr lvl="0" algn="ctr">
              <a:lnSpc>
                <a:spcPct val="100000"/>
              </a:lnSpc>
              <a:spcBef>
                <a:spcPts val="0"/>
              </a:spcBef>
              <a:spcAft>
                <a:spcPts val="0"/>
              </a:spcAft>
              <a:buClr>
                <a:srgbClr val="F2F2F2"/>
              </a:buClr>
              <a:buSzPts val="6600"/>
              <a:buFont typeface="Quattrocento Sans"/>
              <a:buNone/>
              <a:defRPr sz="6600">
                <a:solidFill>
                  <a:srgbClr val="F2F2F2"/>
                </a:solidFil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a:endParaRPr/>
          </a:p>
        </p:txBody>
      </p:sp>
      <p:sp>
        <p:nvSpPr>
          <p:cNvPr id="50" name="Google Shape;50;p36"/>
          <p:cNvSpPr txBox="1">
            <a:spLocks noGrp="1"/>
          </p:cNvSpPr>
          <p:nvPr>
            <p:ph type="body" idx="1"/>
          </p:nvPr>
        </p:nvSpPr>
        <p:spPr>
          <a:xfrm>
            <a:off x="2133600" y="6896100"/>
            <a:ext cx="6553200" cy="1447800"/>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700"/>
              </a:spcBef>
              <a:spcAft>
                <a:spcPts val="0"/>
              </a:spcAft>
              <a:buClr>
                <a:srgbClr val="F2F2F2"/>
              </a:buClr>
              <a:buSzPts val="3600"/>
              <a:buFont typeface="Quattrocento Sans"/>
              <a:buNone/>
              <a:defRPr sz="3600">
                <a:solidFill>
                  <a:srgbClr val="F2F2F2"/>
                </a:solidFill>
                <a:latin typeface="Quattrocento Sans"/>
                <a:ea typeface="Quattrocento Sans"/>
                <a:cs typeface="Quattrocento Sans"/>
                <a:sym typeface="Quattrocento Sans"/>
              </a:defRPr>
            </a:lvl1pPr>
            <a:lvl2pPr marL="914400" lvl="1" indent="-228600" algn="l">
              <a:lnSpc>
                <a:spcPct val="100000"/>
              </a:lnSpc>
              <a:spcBef>
                <a:spcPts val="700"/>
              </a:spcBef>
              <a:spcAft>
                <a:spcPts val="0"/>
              </a:spcAft>
              <a:buClr>
                <a:srgbClr val="F2F2F2"/>
              </a:buClr>
              <a:buSzPts val="3600"/>
              <a:buFont typeface="Quattrocento Sans"/>
              <a:buNone/>
              <a:defRPr sz="3600">
                <a:solidFill>
                  <a:srgbClr val="F2F2F2"/>
                </a:solidFill>
                <a:latin typeface="Quattrocento Sans"/>
                <a:ea typeface="Quattrocento Sans"/>
                <a:cs typeface="Quattrocento Sans"/>
                <a:sym typeface="Quattrocento Sans"/>
              </a:defRPr>
            </a:lvl2pPr>
            <a:lvl3pPr marL="1371600" lvl="2" indent="-457200" algn="l">
              <a:lnSpc>
                <a:spcPct val="100000"/>
              </a:lnSpc>
              <a:spcBef>
                <a:spcPts val="700"/>
              </a:spcBef>
              <a:spcAft>
                <a:spcPts val="0"/>
              </a:spcAft>
              <a:buClr>
                <a:srgbClr val="F2F2F2"/>
              </a:buClr>
              <a:buSzPts val="3600"/>
              <a:buFont typeface="Quattrocento Sans"/>
              <a:buChar char="•"/>
              <a:defRPr sz="3600">
                <a:solidFill>
                  <a:srgbClr val="F2F2F2"/>
                </a:solidFill>
                <a:latin typeface="Quattrocento Sans"/>
                <a:ea typeface="Quattrocento Sans"/>
                <a:cs typeface="Quattrocento Sans"/>
                <a:sym typeface="Quattrocento Sans"/>
              </a:defRPr>
            </a:lvl3pPr>
            <a:lvl4pPr marL="1828800" lvl="3" indent="-457200" algn="l">
              <a:lnSpc>
                <a:spcPct val="100000"/>
              </a:lnSpc>
              <a:spcBef>
                <a:spcPts val="700"/>
              </a:spcBef>
              <a:spcAft>
                <a:spcPts val="0"/>
              </a:spcAft>
              <a:buClr>
                <a:srgbClr val="F2F2F2"/>
              </a:buClr>
              <a:buSzPts val="3600"/>
              <a:buFont typeface="Quattrocento Sans"/>
              <a:buChar char="–"/>
              <a:defRPr sz="3600">
                <a:solidFill>
                  <a:srgbClr val="F2F2F2"/>
                </a:solidFill>
                <a:latin typeface="Quattrocento Sans"/>
                <a:ea typeface="Quattrocento Sans"/>
                <a:cs typeface="Quattrocento Sans"/>
                <a:sym typeface="Quattrocento Sans"/>
              </a:defRPr>
            </a:lvl4pPr>
            <a:lvl5pPr marL="2286000" lvl="4" indent="-457200" algn="l">
              <a:lnSpc>
                <a:spcPct val="100000"/>
              </a:lnSpc>
              <a:spcBef>
                <a:spcPts val="700"/>
              </a:spcBef>
              <a:spcAft>
                <a:spcPts val="0"/>
              </a:spcAft>
              <a:buClr>
                <a:srgbClr val="F2F2F2"/>
              </a:buClr>
              <a:buSzPts val="3600"/>
              <a:buFont typeface="Quattrocento Sans"/>
              <a:buChar char="»"/>
              <a:defRPr sz="3600">
                <a:solidFill>
                  <a:srgbClr val="F2F2F2"/>
                </a:solidFill>
                <a:latin typeface="Quattrocento Sans"/>
                <a:ea typeface="Quattrocento Sans"/>
                <a:cs typeface="Quattrocento Sans"/>
                <a:sym typeface="Quattrocento Sans"/>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51" name="Google Shape;51;p36"/>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52" name="Google Shape;52;p36"/>
          <p:cNvSpPr/>
          <p:nvPr/>
        </p:nvSpPr>
        <p:spPr>
          <a:xfrm>
            <a:off x="-2" y="9836350"/>
            <a:ext cx="18288000" cy="134584"/>
          </a:xfrm>
          <a:prstGeom prst="rect">
            <a:avLst/>
          </a:prstGeom>
          <a:gradFill>
            <a:gsLst>
              <a:gs pos="0">
                <a:srgbClr val="6B8A41">
                  <a:alpha val="89019"/>
                </a:srgbClr>
              </a:gs>
              <a:gs pos="80000">
                <a:srgbClr val="6B8A41">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53" name="Google Shape;53;p36"/>
          <p:cNvSpPr/>
          <p:nvPr/>
        </p:nvSpPr>
        <p:spPr>
          <a:xfrm>
            <a:off x="-2" y="10038116"/>
            <a:ext cx="18288000" cy="134584"/>
          </a:xfrm>
          <a:prstGeom prst="rect">
            <a:avLst/>
          </a:prstGeom>
          <a:gradFill>
            <a:gsLst>
              <a:gs pos="0">
                <a:srgbClr val="D3763D">
                  <a:alpha val="89019"/>
                </a:srgbClr>
              </a:gs>
              <a:gs pos="80000">
                <a:srgbClr val="D3763D">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pic>
        <p:nvPicPr>
          <p:cNvPr id="54" name="Google Shape;54;p36"/>
          <p:cNvPicPr preferRelativeResize="0"/>
          <p:nvPr/>
        </p:nvPicPr>
        <p:blipFill rotWithShape="1">
          <a:blip r:embed="rId3">
            <a:alphaModFix/>
          </a:blip>
          <a:srcRect/>
          <a:stretch/>
        </p:blipFill>
        <p:spPr>
          <a:xfrm>
            <a:off x="12768450" y="433799"/>
            <a:ext cx="4930331" cy="1250177"/>
          </a:xfrm>
          <a:prstGeom prst="rect">
            <a:avLst/>
          </a:prstGeom>
          <a:noFill/>
          <a:ln>
            <a:noFill/>
          </a:ln>
        </p:spPr>
      </p:pic>
      <p:sp>
        <p:nvSpPr>
          <p:cNvPr id="55" name="Google Shape;55;p36"/>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lide 1">
  <p:cSld name="Slide 1">
    <p:bg>
      <p:bgPr>
        <a:solidFill>
          <a:srgbClr val="F2F2F2"/>
        </a:solidFill>
        <a:effectLst/>
      </p:bgPr>
    </p:bg>
    <p:spTree>
      <p:nvGrpSpPr>
        <p:cNvPr id="1" name="Shape 56"/>
        <p:cNvGrpSpPr/>
        <p:nvPr/>
      </p:nvGrpSpPr>
      <p:grpSpPr>
        <a:xfrm>
          <a:off x="0" y="0"/>
          <a:ext cx="0" cy="0"/>
          <a:chOff x="0" y="0"/>
          <a:chExt cx="0" cy="0"/>
        </a:xfrm>
      </p:grpSpPr>
      <p:pic>
        <p:nvPicPr>
          <p:cNvPr id="57" name="Google Shape;57;p37"/>
          <p:cNvPicPr preferRelativeResize="0"/>
          <p:nvPr/>
        </p:nvPicPr>
        <p:blipFill rotWithShape="1">
          <a:blip r:embed="rId2">
            <a:alphaModFix amt="20000"/>
          </a:blip>
          <a:srcRect l="21250" t="9241" r="12566" b="20460"/>
          <a:stretch/>
        </p:blipFill>
        <p:spPr>
          <a:xfrm>
            <a:off x="-12034" y="0"/>
            <a:ext cx="18288002" cy="10287000"/>
          </a:xfrm>
          <a:prstGeom prst="rect">
            <a:avLst/>
          </a:prstGeom>
          <a:noFill/>
          <a:ln>
            <a:noFill/>
          </a:ln>
        </p:spPr>
      </p:pic>
      <p:sp>
        <p:nvSpPr>
          <p:cNvPr id="58" name="Google Shape;58;p37"/>
          <p:cNvSpPr/>
          <p:nvPr/>
        </p:nvSpPr>
        <p:spPr>
          <a:xfrm>
            <a:off x="-12034" y="-1"/>
            <a:ext cx="18288002" cy="1815419"/>
          </a:xfrm>
          <a:prstGeom prst="rect">
            <a:avLst/>
          </a:prstGeom>
          <a:solidFill>
            <a:srgbClr val="678B9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59" name="Google Shape;59;p37"/>
          <p:cNvSpPr txBox="1">
            <a:spLocks noGrp="1"/>
          </p:cNvSpPr>
          <p:nvPr>
            <p:ph type="body" idx="1"/>
          </p:nvPr>
        </p:nvSpPr>
        <p:spPr>
          <a:xfrm>
            <a:off x="1257300" y="2400300"/>
            <a:ext cx="15773400" cy="6400800"/>
          </a:xfrm>
          <a:prstGeom prst="rect">
            <a:avLst/>
          </a:prstGeom>
          <a:noFill/>
          <a:ln>
            <a:noFill/>
          </a:ln>
        </p:spPr>
        <p:txBody>
          <a:bodyPr spcFirstLastPara="1" wrap="square" lIns="45675" tIns="45675" rIns="45675" bIns="45675" anchor="t" anchorCtr="0">
            <a:normAutofit/>
          </a:bodyPr>
          <a:lstStyle>
            <a:lvl1pPr marL="457200" lvl="0"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1pPr>
            <a:lvl2pPr marL="914400" lvl="1" indent="-457200" algn="l">
              <a:lnSpc>
                <a:spcPct val="100000"/>
              </a:lnSpc>
              <a:spcBef>
                <a:spcPts val="700"/>
              </a:spcBef>
              <a:spcAft>
                <a:spcPts val="0"/>
              </a:spcAft>
              <a:buClr>
                <a:srgbClr val="000000"/>
              </a:buClr>
              <a:buSzPts val="3600"/>
              <a:buFont typeface="Arial"/>
              <a:buChar char="o"/>
              <a:defRPr sz="3600">
                <a:latin typeface="Quattrocento Sans"/>
                <a:ea typeface="Quattrocento Sans"/>
                <a:cs typeface="Quattrocento Sans"/>
                <a:sym typeface="Quattrocento Sans"/>
              </a:defRPr>
            </a:lvl2pPr>
            <a:lvl3pPr marL="1371600" lvl="2"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3pPr>
            <a:lvl4pPr marL="1828800" lvl="3"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4pPr>
            <a:lvl5pPr marL="2286000" lvl="4"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60" name="Google Shape;60;p37"/>
          <p:cNvSpPr txBox="1">
            <a:spLocks noGrp="1"/>
          </p:cNvSpPr>
          <p:nvPr>
            <p:ph type="title"/>
          </p:nvPr>
        </p:nvSpPr>
        <p:spPr>
          <a:xfrm>
            <a:off x="1257300" y="417094"/>
            <a:ext cx="15773400" cy="1016419"/>
          </a:xfrm>
          <a:prstGeom prst="rect">
            <a:avLst/>
          </a:prstGeom>
          <a:noFill/>
          <a:ln>
            <a:noFill/>
          </a:ln>
        </p:spPr>
        <p:txBody>
          <a:bodyPr spcFirstLastPara="1" wrap="square" lIns="45675" tIns="45675" rIns="45675" bIns="45675" anchor="t" anchorCtr="0">
            <a:normAutofit/>
          </a:bodyPr>
          <a:lstStyle>
            <a:lvl1pPr lvl="0" algn="ctr">
              <a:lnSpc>
                <a:spcPct val="100000"/>
              </a:lnSpc>
              <a:spcBef>
                <a:spcPts val="0"/>
              </a:spcBef>
              <a:spcAft>
                <a:spcPts val="0"/>
              </a:spcAft>
              <a:buClr>
                <a:srgbClr val="262626"/>
              </a:buClr>
              <a:buSzPts val="1800"/>
              <a:buNone/>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a:endParaRPr/>
          </a:p>
        </p:txBody>
      </p:sp>
      <p:sp>
        <p:nvSpPr>
          <p:cNvPr id="61" name="Google Shape;61;p37"/>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62" name="Google Shape;62;p37"/>
          <p:cNvSpPr/>
          <p:nvPr/>
        </p:nvSpPr>
        <p:spPr>
          <a:xfrm>
            <a:off x="-2" y="9836350"/>
            <a:ext cx="18288000" cy="134584"/>
          </a:xfrm>
          <a:prstGeom prst="rect">
            <a:avLst/>
          </a:prstGeom>
          <a:gradFill>
            <a:gsLst>
              <a:gs pos="0">
                <a:srgbClr val="6B8A41">
                  <a:alpha val="89019"/>
                </a:srgbClr>
              </a:gs>
              <a:gs pos="80000">
                <a:srgbClr val="6B8A41">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63" name="Google Shape;63;p37"/>
          <p:cNvSpPr/>
          <p:nvPr/>
        </p:nvSpPr>
        <p:spPr>
          <a:xfrm>
            <a:off x="-2" y="10038116"/>
            <a:ext cx="18288000" cy="134584"/>
          </a:xfrm>
          <a:prstGeom prst="rect">
            <a:avLst/>
          </a:prstGeom>
          <a:gradFill>
            <a:gsLst>
              <a:gs pos="0">
                <a:srgbClr val="D3763D">
                  <a:alpha val="89019"/>
                </a:srgbClr>
              </a:gs>
              <a:gs pos="80000">
                <a:srgbClr val="D3763D">
                  <a:alpha val="89019"/>
                </a:srgbClr>
              </a:gs>
              <a:gs pos="100000">
                <a:srgbClr val="D7D7D7"/>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pic>
        <p:nvPicPr>
          <p:cNvPr id="64" name="Google Shape;64;p37" descr="tripod turtle.png"/>
          <p:cNvPicPr preferRelativeResize="0"/>
          <p:nvPr/>
        </p:nvPicPr>
        <p:blipFill rotWithShape="1">
          <a:blip r:embed="rId3">
            <a:alphaModFix/>
          </a:blip>
          <a:srcRect/>
          <a:stretch/>
        </p:blipFill>
        <p:spPr>
          <a:xfrm>
            <a:off x="17189791" y="9401268"/>
            <a:ext cx="945810" cy="771432"/>
          </a:xfrm>
          <a:prstGeom prst="rect">
            <a:avLst/>
          </a:prstGeom>
          <a:noFill/>
          <a:ln>
            <a:noFill/>
          </a:ln>
        </p:spPr>
      </p:pic>
      <p:sp>
        <p:nvSpPr>
          <p:cNvPr id="65" name="Google Shape;65;p37"/>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lide 2">
  <p:cSld name="Slide 2">
    <p:bg>
      <p:bgPr>
        <a:solidFill>
          <a:srgbClr val="F2F2F2"/>
        </a:solidFill>
        <a:effectLst/>
      </p:bgPr>
    </p:bg>
    <p:spTree>
      <p:nvGrpSpPr>
        <p:cNvPr id="1" name="Shape 66"/>
        <p:cNvGrpSpPr/>
        <p:nvPr/>
      </p:nvGrpSpPr>
      <p:grpSpPr>
        <a:xfrm>
          <a:off x="0" y="0"/>
          <a:ext cx="0" cy="0"/>
          <a:chOff x="0" y="0"/>
          <a:chExt cx="0" cy="0"/>
        </a:xfrm>
      </p:grpSpPr>
      <p:pic>
        <p:nvPicPr>
          <p:cNvPr id="67" name="Google Shape;67;p38"/>
          <p:cNvPicPr preferRelativeResize="0"/>
          <p:nvPr/>
        </p:nvPicPr>
        <p:blipFill rotWithShape="1">
          <a:blip r:embed="rId2">
            <a:alphaModFix amt="20000"/>
          </a:blip>
          <a:srcRect l="21250" t="20" r="12567" b="4911"/>
          <a:stretch/>
        </p:blipFill>
        <p:spPr>
          <a:xfrm>
            <a:off x="6184232" y="-1"/>
            <a:ext cx="12103768" cy="10286999"/>
          </a:xfrm>
          <a:prstGeom prst="rect">
            <a:avLst/>
          </a:prstGeom>
          <a:noFill/>
          <a:ln>
            <a:noFill/>
          </a:ln>
        </p:spPr>
      </p:pic>
      <p:sp>
        <p:nvSpPr>
          <p:cNvPr id="68" name="Google Shape;68;p38"/>
          <p:cNvSpPr/>
          <p:nvPr/>
        </p:nvSpPr>
        <p:spPr>
          <a:xfrm>
            <a:off x="-12034" y="-1"/>
            <a:ext cx="18288002" cy="1815419"/>
          </a:xfrm>
          <a:prstGeom prst="rect">
            <a:avLst/>
          </a:prstGeom>
          <a:solidFill>
            <a:srgbClr val="678B9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69" name="Google Shape;69;p38"/>
          <p:cNvSpPr>
            <a:spLocks noGrp="1"/>
          </p:cNvSpPr>
          <p:nvPr>
            <p:ph type="pic" idx="2"/>
          </p:nvPr>
        </p:nvSpPr>
        <p:spPr>
          <a:xfrm>
            <a:off x="12032" y="1815413"/>
            <a:ext cx="6160169" cy="7751986"/>
          </a:xfrm>
          <a:prstGeom prst="rect">
            <a:avLst/>
          </a:prstGeom>
          <a:noFill/>
          <a:ln>
            <a:noFill/>
          </a:ln>
        </p:spPr>
      </p:sp>
      <p:sp>
        <p:nvSpPr>
          <p:cNvPr id="70" name="Google Shape;70;p38"/>
          <p:cNvSpPr txBox="1">
            <a:spLocks noGrp="1"/>
          </p:cNvSpPr>
          <p:nvPr>
            <p:ph type="title"/>
          </p:nvPr>
        </p:nvSpPr>
        <p:spPr>
          <a:xfrm>
            <a:off x="1257300" y="401052"/>
            <a:ext cx="15773400" cy="1098299"/>
          </a:xfrm>
          <a:prstGeom prst="rect">
            <a:avLst/>
          </a:prstGeom>
          <a:noFill/>
          <a:ln>
            <a:noFill/>
          </a:ln>
        </p:spPr>
        <p:txBody>
          <a:bodyPr spcFirstLastPara="1" wrap="square" lIns="45675" tIns="45675" rIns="45675" bIns="45675" anchor="t" anchorCtr="0">
            <a:normAutofit/>
          </a:bodyPr>
          <a:lstStyle>
            <a:lvl1pPr lvl="0" algn="ctr">
              <a:lnSpc>
                <a:spcPct val="100000"/>
              </a:lnSpc>
              <a:spcBef>
                <a:spcPts val="0"/>
              </a:spcBef>
              <a:spcAft>
                <a:spcPts val="0"/>
              </a:spcAft>
              <a:buClr>
                <a:srgbClr val="262626"/>
              </a:buClr>
              <a:buSzPts val="1800"/>
              <a:buNone/>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a:endParaRPr/>
          </a:p>
        </p:txBody>
      </p:sp>
      <p:sp>
        <p:nvSpPr>
          <p:cNvPr id="71" name="Google Shape;71;p38"/>
          <p:cNvSpPr txBox="1">
            <a:spLocks noGrp="1"/>
          </p:cNvSpPr>
          <p:nvPr>
            <p:ph type="body" idx="1"/>
          </p:nvPr>
        </p:nvSpPr>
        <p:spPr>
          <a:xfrm>
            <a:off x="6858000" y="2363788"/>
            <a:ext cx="10172700" cy="6742112"/>
          </a:xfrm>
          <a:prstGeom prst="rect">
            <a:avLst/>
          </a:prstGeom>
          <a:noFill/>
          <a:ln>
            <a:noFill/>
          </a:ln>
        </p:spPr>
        <p:txBody>
          <a:bodyPr spcFirstLastPara="1" wrap="square" lIns="45675" tIns="45675" rIns="45675" bIns="45675" anchor="t" anchorCtr="0">
            <a:normAutofit/>
          </a:bodyPr>
          <a:lstStyle>
            <a:lvl1pPr marL="457200" lvl="0"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1pPr>
            <a:lvl2pPr marL="914400" lvl="1" indent="-457200" algn="l">
              <a:lnSpc>
                <a:spcPct val="100000"/>
              </a:lnSpc>
              <a:spcBef>
                <a:spcPts val="700"/>
              </a:spcBef>
              <a:spcAft>
                <a:spcPts val="0"/>
              </a:spcAft>
              <a:buClr>
                <a:srgbClr val="000000"/>
              </a:buClr>
              <a:buSzPts val="3600"/>
              <a:buFont typeface="Arial"/>
              <a:buChar char="o"/>
              <a:defRPr sz="3600">
                <a:latin typeface="Quattrocento Sans"/>
                <a:ea typeface="Quattrocento Sans"/>
                <a:cs typeface="Quattrocento Sans"/>
                <a:sym typeface="Quattrocento Sans"/>
              </a:defRPr>
            </a:lvl2pPr>
            <a:lvl3pPr marL="1371600" lvl="2"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3pPr>
            <a:lvl4pPr marL="1828800" lvl="3"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4pPr>
            <a:lvl5pPr marL="2286000" lvl="4"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72" name="Google Shape;72;p38"/>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73" name="Google Shape;73;p38"/>
          <p:cNvSpPr/>
          <p:nvPr/>
        </p:nvSpPr>
        <p:spPr>
          <a:xfrm>
            <a:off x="-2" y="9836350"/>
            <a:ext cx="18288000" cy="134584"/>
          </a:xfrm>
          <a:prstGeom prst="rect">
            <a:avLst/>
          </a:prstGeom>
          <a:gradFill>
            <a:gsLst>
              <a:gs pos="0">
                <a:srgbClr val="6B8A41">
                  <a:alpha val="89019"/>
                </a:srgbClr>
              </a:gs>
              <a:gs pos="80000">
                <a:srgbClr val="6B8A41">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74" name="Google Shape;74;p38"/>
          <p:cNvSpPr/>
          <p:nvPr/>
        </p:nvSpPr>
        <p:spPr>
          <a:xfrm>
            <a:off x="-2" y="10038116"/>
            <a:ext cx="18288000" cy="134584"/>
          </a:xfrm>
          <a:prstGeom prst="rect">
            <a:avLst/>
          </a:prstGeom>
          <a:gradFill>
            <a:gsLst>
              <a:gs pos="0">
                <a:srgbClr val="D3763D">
                  <a:alpha val="89019"/>
                </a:srgbClr>
              </a:gs>
              <a:gs pos="80000">
                <a:srgbClr val="D3763D">
                  <a:alpha val="89019"/>
                </a:srgbClr>
              </a:gs>
              <a:gs pos="100000">
                <a:srgbClr val="D7D7D7"/>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pic>
        <p:nvPicPr>
          <p:cNvPr id="75" name="Google Shape;75;p38" descr="tripod turtle.png"/>
          <p:cNvPicPr preferRelativeResize="0"/>
          <p:nvPr/>
        </p:nvPicPr>
        <p:blipFill rotWithShape="1">
          <a:blip r:embed="rId3">
            <a:alphaModFix/>
          </a:blip>
          <a:srcRect/>
          <a:stretch/>
        </p:blipFill>
        <p:spPr>
          <a:xfrm>
            <a:off x="17189791" y="9401268"/>
            <a:ext cx="945810" cy="771432"/>
          </a:xfrm>
          <a:prstGeom prst="rect">
            <a:avLst/>
          </a:prstGeom>
          <a:noFill/>
          <a:ln>
            <a:noFill/>
          </a:ln>
        </p:spPr>
      </p:pic>
      <p:sp>
        <p:nvSpPr>
          <p:cNvPr id="76" name="Google Shape;76;p38"/>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lide 3">
  <p:cSld name="Slide 3">
    <p:bg>
      <p:bgPr>
        <a:solidFill>
          <a:srgbClr val="F2F2F2"/>
        </a:solidFill>
        <a:effectLst/>
      </p:bgPr>
    </p:bg>
    <p:spTree>
      <p:nvGrpSpPr>
        <p:cNvPr id="1" name="Shape 77"/>
        <p:cNvGrpSpPr/>
        <p:nvPr/>
      </p:nvGrpSpPr>
      <p:grpSpPr>
        <a:xfrm>
          <a:off x="0" y="0"/>
          <a:ext cx="0" cy="0"/>
          <a:chOff x="0" y="0"/>
          <a:chExt cx="0" cy="0"/>
        </a:xfrm>
      </p:grpSpPr>
      <p:pic>
        <p:nvPicPr>
          <p:cNvPr id="78" name="Google Shape;78;p39"/>
          <p:cNvPicPr preferRelativeResize="0"/>
          <p:nvPr/>
        </p:nvPicPr>
        <p:blipFill rotWithShape="1">
          <a:blip r:embed="rId2">
            <a:alphaModFix amt="20000"/>
          </a:blip>
          <a:srcRect l="21250" t="9241" r="12566" b="20460"/>
          <a:stretch/>
        </p:blipFill>
        <p:spPr>
          <a:xfrm>
            <a:off x="-12034" y="0"/>
            <a:ext cx="18288002" cy="10287000"/>
          </a:xfrm>
          <a:prstGeom prst="rect">
            <a:avLst/>
          </a:prstGeom>
          <a:noFill/>
          <a:ln>
            <a:noFill/>
          </a:ln>
        </p:spPr>
      </p:pic>
      <p:sp>
        <p:nvSpPr>
          <p:cNvPr id="79" name="Google Shape;79;p39"/>
          <p:cNvSpPr/>
          <p:nvPr/>
        </p:nvSpPr>
        <p:spPr>
          <a:xfrm>
            <a:off x="-12034" y="-1"/>
            <a:ext cx="18288002" cy="1815419"/>
          </a:xfrm>
          <a:prstGeom prst="rect">
            <a:avLst/>
          </a:prstGeom>
          <a:solidFill>
            <a:srgbClr val="678B9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D8D8D8"/>
              </a:buClr>
              <a:buSzPts val="1800"/>
              <a:buFont typeface="Quattrocento Sans"/>
              <a:buNone/>
            </a:pPr>
            <a:endParaRPr sz="1800" b="0" i="0" u="none" strike="noStrike" cap="none">
              <a:solidFill>
                <a:srgbClr val="D8D8D8"/>
              </a:solidFill>
              <a:latin typeface="Quattrocento Sans"/>
              <a:ea typeface="Quattrocento Sans"/>
              <a:cs typeface="Quattrocento Sans"/>
              <a:sym typeface="Quattrocento Sans"/>
            </a:endParaRPr>
          </a:p>
        </p:txBody>
      </p:sp>
      <p:sp>
        <p:nvSpPr>
          <p:cNvPr id="80" name="Google Shape;80;p39"/>
          <p:cNvSpPr>
            <a:spLocks noGrp="1"/>
          </p:cNvSpPr>
          <p:nvPr>
            <p:ph type="pic" idx="2"/>
          </p:nvPr>
        </p:nvSpPr>
        <p:spPr>
          <a:xfrm>
            <a:off x="9525000" y="2131483"/>
            <a:ext cx="8305800" cy="7050617"/>
          </a:xfrm>
          <a:prstGeom prst="rect">
            <a:avLst/>
          </a:prstGeom>
          <a:noFill/>
          <a:ln>
            <a:noFill/>
          </a:ln>
        </p:spPr>
      </p:sp>
      <p:sp>
        <p:nvSpPr>
          <p:cNvPr id="81" name="Google Shape;81;p39"/>
          <p:cNvSpPr txBox="1">
            <a:spLocks noGrp="1"/>
          </p:cNvSpPr>
          <p:nvPr>
            <p:ph type="title"/>
          </p:nvPr>
        </p:nvSpPr>
        <p:spPr>
          <a:xfrm>
            <a:off x="1177754" y="385010"/>
            <a:ext cx="15932493" cy="930444"/>
          </a:xfrm>
          <a:prstGeom prst="rect">
            <a:avLst/>
          </a:prstGeom>
          <a:noFill/>
          <a:ln>
            <a:noFill/>
          </a:ln>
        </p:spPr>
        <p:txBody>
          <a:bodyPr spcFirstLastPara="1" wrap="square" lIns="45675" tIns="45675" rIns="45675" bIns="45675" anchor="t" anchorCtr="0">
            <a:normAutofit/>
          </a:bodyPr>
          <a:lstStyle>
            <a:lvl1pPr lvl="0" algn="ctr">
              <a:lnSpc>
                <a:spcPct val="100000"/>
              </a:lnSpc>
              <a:spcBef>
                <a:spcPts val="0"/>
              </a:spcBef>
              <a:spcAft>
                <a:spcPts val="0"/>
              </a:spcAft>
              <a:buClr>
                <a:srgbClr val="262626"/>
              </a:buClr>
              <a:buSzPts val="1800"/>
              <a:buNone/>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a:endParaRPr/>
          </a:p>
        </p:txBody>
      </p:sp>
      <p:sp>
        <p:nvSpPr>
          <p:cNvPr id="82" name="Google Shape;82;p39"/>
          <p:cNvSpPr txBox="1">
            <a:spLocks noGrp="1"/>
          </p:cNvSpPr>
          <p:nvPr>
            <p:ph type="body" idx="1"/>
          </p:nvPr>
        </p:nvSpPr>
        <p:spPr>
          <a:xfrm>
            <a:off x="533400" y="2068529"/>
            <a:ext cx="8534400" cy="7113571"/>
          </a:xfrm>
          <a:prstGeom prst="rect">
            <a:avLst/>
          </a:prstGeom>
          <a:noFill/>
          <a:ln>
            <a:noFill/>
          </a:ln>
        </p:spPr>
        <p:txBody>
          <a:bodyPr spcFirstLastPara="1" wrap="square" lIns="45675" tIns="45675" rIns="45675" bIns="45675" anchor="t" anchorCtr="0">
            <a:normAutofit/>
          </a:bodyPr>
          <a:lstStyle>
            <a:lvl1pPr marL="457200" lvl="0"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1pPr>
            <a:lvl2pPr marL="914400" lvl="1" indent="-457200" algn="l">
              <a:lnSpc>
                <a:spcPct val="100000"/>
              </a:lnSpc>
              <a:spcBef>
                <a:spcPts val="700"/>
              </a:spcBef>
              <a:spcAft>
                <a:spcPts val="0"/>
              </a:spcAft>
              <a:buClr>
                <a:srgbClr val="000000"/>
              </a:buClr>
              <a:buSzPts val="3600"/>
              <a:buFont typeface="Arial"/>
              <a:buChar char="o"/>
              <a:defRPr sz="3600">
                <a:latin typeface="Quattrocento Sans"/>
                <a:ea typeface="Quattrocento Sans"/>
                <a:cs typeface="Quattrocento Sans"/>
                <a:sym typeface="Quattrocento Sans"/>
              </a:defRPr>
            </a:lvl2pPr>
            <a:lvl3pPr marL="1371600" lvl="2"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3pPr>
            <a:lvl4pPr marL="1828800" lvl="3"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4pPr>
            <a:lvl5pPr marL="2286000" lvl="4"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83" name="Google Shape;83;p39"/>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84" name="Google Shape;84;p39"/>
          <p:cNvSpPr/>
          <p:nvPr/>
        </p:nvSpPr>
        <p:spPr>
          <a:xfrm>
            <a:off x="-2" y="9836350"/>
            <a:ext cx="18288000" cy="134584"/>
          </a:xfrm>
          <a:prstGeom prst="rect">
            <a:avLst/>
          </a:prstGeom>
          <a:gradFill>
            <a:gsLst>
              <a:gs pos="0">
                <a:srgbClr val="6B8A41">
                  <a:alpha val="89019"/>
                </a:srgbClr>
              </a:gs>
              <a:gs pos="80000">
                <a:srgbClr val="6B8A41">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85" name="Google Shape;85;p39"/>
          <p:cNvSpPr/>
          <p:nvPr/>
        </p:nvSpPr>
        <p:spPr>
          <a:xfrm>
            <a:off x="-2" y="10038116"/>
            <a:ext cx="18288000" cy="134584"/>
          </a:xfrm>
          <a:prstGeom prst="rect">
            <a:avLst/>
          </a:prstGeom>
          <a:gradFill>
            <a:gsLst>
              <a:gs pos="0">
                <a:srgbClr val="D3763D">
                  <a:alpha val="89019"/>
                </a:srgbClr>
              </a:gs>
              <a:gs pos="80000">
                <a:srgbClr val="D3763D">
                  <a:alpha val="89019"/>
                </a:srgbClr>
              </a:gs>
              <a:gs pos="100000">
                <a:srgbClr val="D7D7D7"/>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pic>
        <p:nvPicPr>
          <p:cNvPr id="86" name="Google Shape;86;p39" descr="tripod turtle.png"/>
          <p:cNvPicPr preferRelativeResize="0"/>
          <p:nvPr/>
        </p:nvPicPr>
        <p:blipFill rotWithShape="1">
          <a:blip r:embed="rId3">
            <a:alphaModFix/>
          </a:blip>
          <a:srcRect/>
          <a:stretch/>
        </p:blipFill>
        <p:spPr>
          <a:xfrm>
            <a:off x="17189791" y="9401268"/>
            <a:ext cx="945810" cy="771432"/>
          </a:xfrm>
          <a:prstGeom prst="rect">
            <a:avLst/>
          </a:prstGeom>
          <a:noFill/>
          <a:ln>
            <a:noFill/>
          </a:ln>
        </p:spPr>
      </p:pic>
      <p:sp>
        <p:nvSpPr>
          <p:cNvPr id="87" name="Google Shape;87;p39"/>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lide 4">
  <p:cSld name="Slide 4">
    <p:bg>
      <p:bgPr>
        <a:solidFill>
          <a:srgbClr val="F2F2F2"/>
        </a:solidFill>
        <a:effectLst/>
      </p:bgPr>
    </p:bg>
    <p:spTree>
      <p:nvGrpSpPr>
        <p:cNvPr id="1" name="Shape 88"/>
        <p:cNvGrpSpPr/>
        <p:nvPr/>
      </p:nvGrpSpPr>
      <p:grpSpPr>
        <a:xfrm>
          <a:off x="0" y="0"/>
          <a:ext cx="0" cy="0"/>
          <a:chOff x="0" y="0"/>
          <a:chExt cx="0" cy="0"/>
        </a:xfrm>
      </p:grpSpPr>
      <p:pic>
        <p:nvPicPr>
          <p:cNvPr id="89" name="Google Shape;89;p40"/>
          <p:cNvPicPr preferRelativeResize="0"/>
          <p:nvPr/>
        </p:nvPicPr>
        <p:blipFill rotWithShape="1">
          <a:blip r:embed="rId2">
            <a:alphaModFix amt="20000"/>
          </a:blip>
          <a:srcRect l="21250" t="9241" r="12566" b="20460"/>
          <a:stretch/>
        </p:blipFill>
        <p:spPr>
          <a:xfrm>
            <a:off x="-12034" y="0"/>
            <a:ext cx="18288002" cy="10287000"/>
          </a:xfrm>
          <a:prstGeom prst="rect">
            <a:avLst/>
          </a:prstGeom>
          <a:noFill/>
          <a:ln>
            <a:noFill/>
          </a:ln>
        </p:spPr>
      </p:pic>
      <p:sp>
        <p:nvSpPr>
          <p:cNvPr id="90" name="Google Shape;90;p40"/>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91" name="Google Shape;91;p40"/>
          <p:cNvSpPr/>
          <p:nvPr/>
        </p:nvSpPr>
        <p:spPr>
          <a:xfrm>
            <a:off x="-2" y="9836350"/>
            <a:ext cx="18288000" cy="134584"/>
          </a:xfrm>
          <a:prstGeom prst="rect">
            <a:avLst/>
          </a:prstGeom>
          <a:gradFill>
            <a:gsLst>
              <a:gs pos="0">
                <a:srgbClr val="6B8A41">
                  <a:alpha val="89019"/>
                </a:srgbClr>
              </a:gs>
              <a:gs pos="80000">
                <a:srgbClr val="6B8A41">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92" name="Google Shape;92;p40"/>
          <p:cNvSpPr/>
          <p:nvPr/>
        </p:nvSpPr>
        <p:spPr>
          <a:xfrm>
            <a:off x="-2" y="10038116"/>
            <a:ext cx="18288000" cy="134584"/>
          </a:xfrm>
          <a:prstGeom prst="rect">
            <a:avLst/>
          </a:prstGeom>
          <a:gradFill>
            <a:gsLst>
              <a:gs pos="0">
                <a:srgbClr val="D3763D">
                  <a:alpha val="89019"/>
                </a:srgbClr>
              </a:gs>
              <a:gs pos="80000">
                <a:srgbClr val="D3763D">
                  <a:alpha val="89019"/>
                </a:srgbClr>
              </a:gs>
              <a:gs pos="100000">
                <a:srgbClr val="D7D7D7"/>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pic>
        <p:nvPicPr>
          <p:cNvPr id="93" name="Google Shape;93;p40" descr="tripod turtle.png"/>
          <p:cNvPicPr preferRelativeResize="0"/>
          <p:nvPr/>
        </p:nvPicPr>
        <p:blipFill rotWithShape="1">
          <a:blip r:embed="rId3">
            <a:alphaModFix/>
          </a:blip>
          <a:srcRect/>
          <a:stretch/>
        </p:blipFill>
        <p:spPr>
          <a:xfrm>
            <a:off x="17189791" y="9401268"/>
            <a:ext cx="945810" cy="771432"/>
          </a:xfrm>
          <a:prstGeom prst="rect">
            <a:avLst/>
          </a:prstGeom>
          <a:noFill/>
          <a:ln>
            <a:noFill/>
          </a:ln>
        </p:spPr>
      </p:pic>
      <p:sp>
        <p:nvSpPr>
          <p:cNvPr id="94" name="Google Shape;94;p40"/>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lide 7">
  <p:cSld name="Slide 7">
    <p:spTree>
      <p:nvGrpSpPr>
        <p:cNvPr id="1" name="Shape 95"/>
        <p:cNvGrpSpPr/>
        <p:nvPr/>
      </p:nvGrpSpPr>
      <p:grpSpPr>
        <a:xfrm>
          <a:off x="0" y="0"/>
          <a:ext cx="0" cy="0"/>
          <a:chOff x="0" y="0"/>
          <a:chExt cx="0" cy="0"/>
        </a:xfrm>
      </p:grpSpPr>
      <p:pic>
        <p:nvPicPr>
          <p:cNvPr id="96" name="Google Shape;96;p41"/>
          <p:cNvPicPr preferRelativeResize="0"/>
          <p:nvPr/>
        </p:nvPicPr>
        <p:blipFill rotWithShape="1">
          <a:blip r:embed="rId2">
            <a:alphaModFix amt="20000"/>
          </a:blip>
          <a:srcRect l="21250" t="9241" r="12566" b="20460"/>
          <a:stretch/>
        </p:blipFill>
        <p:spPr>
          <a:xfrm>
            <a:off x="0" y="23893"/>
            <a:ext cx="18288002" cy="10287000"/>
          </a:xfrm>
          <a:prstGeom prst="rect">
            <a:avLst/>
          </a:prstGeom>
          <a:noFill/>
          <a:ln>
            <a:noFill/>
          </a:ln>
        </p:spPr>
      </p:pic>
      <p:grpSp>
        <p:nvGrpSpPr>
          <p:cNvPr id="97" name="Google Shape;97;p41"/>
          <p:cNvGrpSpPr/>
          <p:nvPr/>
        </p:nvGrpSpPr>
        <p:grpSpPr>
          <a:xfrm>
            <a:off x="8349928" y="-2"/>
            <a:ext cx="1588142" cy="1187976"/>
            <a:chOff x="-1" y="-1"/>
            <a:chExt cx="1588141" cy="1187974"/>
          </a:xfrm>
        </p:grpSpPr>
        <p:sp>
          <p:nvSpPr>
            <p:cNvPr id="98" name="Google Shape;98;p41"/>
            <p:cNvSpPr/>
            <p:nvPr/>
          </p:nvSpPr>
          <p:spPr>
            <a:xfrm>
              <a:off x="-1" y="-1"/>
              <a:ext cx="1588141" cy="1187974"/>
            </a:xfrm>
            <a:prstGeom prst="rect">
              <a:avLst/>
            </a:prstGeom>
            <a:solidFill>
              <a:srgbClr val="5A7E8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9" name="Google Shape;99;p41"/>
            <p:cNvPicPr preferRelativeResize="0"/>
            <p:nvPr/>
          </p:nvPicPr>
          <p:blipFill rotWithShape="1">
            <a:blip r:embed="rId3">
              <a:alphaModFix/>
            </a:blip>
            <a:srcRect/>
            <a:stretch/>
          </p:blipFill>
          <p:spPr>
            <a:xfrm>
              <a:off x="462707" y="371171"/>
              <a:ext cx="662725" cy="511660"/>
            </a:xfrm>
            <a:prstGeom prst="rect">
              <a:avLst/>
            </a:prstGeom>
            <a:noFill/>
            <a:ln>
              <a:noFill/>
            </a:ln>
          </p:spPr>
        </p:pic>
      </p:grpSp>
      <p:grpSp>
        <p:nvGrpSpPr>
          <p:cNvPr id="100" name="Google Shape;100;p41"/>
          <p:cNvGrpSpPr/>
          <p:nvPr/>
        </p:nvGrpSpPr>
        <p:grpSpPr>
          <a:xfrm>
            <a:off x="8349929" y="9099025"/>
            <a:ext cx="1588141" cy="1183661"/>
            <a:chOff x="0" y="-1"/>
            <a:chExt cx="1588140" cy="1183660"/>
          </a:xfrm>
        </p:grpSpPr>
        <p:sp>
          <p:nvSpPr>
            <p:cNvPr id="101" name="Google Shape;101;p41"/>
            <p:cNvSpPr/>
            <p:nvPr/>
          </p:nvSpPr>
          <p:spPr>
            <a:xfrm rot="10800000">
              <a:off x="0" y="-1"/>
              <a:ext cx="1588140" cy="1183660"/>
            </a:xfrm>
            <a:prstGeom prst="rect">
              <a:avLst/>
            </a:prstGeom>
            <a:solidFill>
              <a:srgbClr val="5A7E8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 name="Google Shape;102;p41"/>
            <p:cNvPicPr preferRelativeResize="0"/>
            <p:nvPr/>
          </p:nvPicPr>
          <p:blipFill rotWithShape="1">
            <a:blip r:embed="rId3">
              <a:alphaModFix/>
            </a:blip>
            <a:srcRect/>
            <a:stretch/>
          </p:blipFill>
          <p:spPr>
            <a:xfrm rot="10800000">
              <a:off x="462708" y="312236"/>
              <a:ext cx="662724" cy="523553"/>
            </a:xfrm>
            <a:prstGeom prst="rect">
              <a:avLst/>
            </a:prstGeom>
            <a:noFill/>
            <a:ln>
              <a:noFill/>
            </a:ln>
          </p:spPr>
        </p:pic>
      </p:grpSp>
      <p:pic>
        <p:nvPicPr>
          <p:cNvPr id="103" name="Google Shape;103;p41" descr="tripod turtle.png"/>
          <p:cNvPicPr preferRelativeResize="0"/>
          <p:nvPr/>
        </p:nvPicPr>
        <p:blipFill rotWithShape="1">
          <a:blip r:embed="rId4">
            <a:alphaModFix/>
          </a:blip>
          <a:srcRect/>
          <a:stretch/>
        </p:blipFill>
        <p:spPr>
          <a:xfrm>
            <a:off x="17189791" y="9401268"/>
            <a:ext cx="945810" cy="771432"/>
          </a:xfrm>
          <a:prstGeom prst="rect">
            <a:avLst/>
          </a:prstGeom>
          <a:noFill/>
          <a:ln>
            <a:noFill/>
          </a:ln>
        </p:spPr>
      </p:pic>
      <p:sp>
        <p:nvSpPr>
          <p:cNvPr id="104" name="Google Shape;104;p41"/>
          <p:cNvSpPr txBox="1">
            <a:spLocks noGrp="1"/>
          </p:cNvSpPr>
          <p:nvPr>
            <p:ph type="title"/>
          </p:nvPr>
        </p:nvSpPr>
        <p:spPr>
          <a:xfrm>
            <a:off x="1257300" y="4148932"/>
            <a:ext cx="15773400" cy="1989137"/>
          </a:xfrm>
          <a:prstGeom prst="rect">
            <a:avLst/>
          </a:prstGeom>
          <a:noFill/>
          <a:ln>
            <a:noFill/>
          </a:ln>
        </p:spPr>
        <p:txBody>
          <a:bodyPr spcFirstLastPara="1" wrap="square" lIns="45675" tIns="45675" rIns="45675" bIns="45675" anchor="t" anchorCtr="0">
            <a:normAutofit/>
          </a:bodyPr>
          <a:lstStyle>
            <a:lvl1pPr lvl="0" algn="ctr">
              <a:lnSpc>
                <a:spcPct val="100000"/>
              </a:lnSpc>
              <a:spcBef>
                <a:spcPts val="0"/>
              </a:spcBef>
              <a:spcAft>
                <a:spcPts val="0"/>
              </a:spcAft>
              <a:buClr>
                <a:srgbClr val="F2F2F2"/>
              </a:buClr>
              <a:buSzPts val="4800"/>
              <a:buFont typeface="Quattrocento Sans"/>
              <a:buNone/>
              <a:defRPr sz="4800" b="0">
                <a:solidFill>
                  <a:srgbClr val="F2F2F2"/>
                </a:solidFil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a:endParaRPr/>
          </a:p>
        </p:txBody>
      </p:sp>
      <p:grpSp>
        <p:nvGrpSpPr>
          <p:cNvPr id="105" name="Google Shape;105;p41"/>
          <p:cNvGrpSpPr/>
          <p:nvPr/>
        </p:nvGrpSpPr>
        <p:grpSpPr>
          <a:xfrm>
            <a:off x="0" y="9429002"/>
            <a:ext cx="8349930" cy="523555"/>
            <a:chOff x="0" y="0"/>
            <a:chExt cx="8349929" cy="523554"/>
          </a:xfrm>
        </p:grpSpPr>
        <p:sp>
          <p:nvSpPr>
            <p:cNvPr id="106" name="Google Shape;106;p41"/>
            <p:cNvSpPr/>
            <p:nvPr/>
          </p:nvSpPr>
          <p:spPr>
            <a:xfrm rot="10800000">
              <a:off x="0" y="392613"/>
              <a:ext cx="8349929" cy="130941"/>
            </a:xfrm>
            <a:prstGeom prst="rect">
              <a:avLst/>
            </a:prstGeom>
            <a:gradFill>
              <a:gsLst>
                <a:gs pos="0">
                  <a:srgbClr val="5B838F">
                    <a:alpha val="89019"/>
                  </a:srgbClr>
                </a:gs>
                <a:gs pos="80000">
                  <a:srgbClr val="5B838F">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07" name="Google Shape;107;p41"/>
            <p:cNvSpPr/>
            <p:nvPr/>
          </p:nvSpPr>
          <p:spPr>
            <a:xfrm rot="10800000">
              <a:off x="0" y="196305"/>
              <a:ext cx="8349929" cy="130941"/>
            </a:xfrm>
            <a:prstGeom prst="rect">
              <a:avLst/>
            </a:prstGeom>
            <a:gradFill>
              <a:gsLst>
                <a:gs pos="0">
                  <a:srgbClr val="6B8A41">
                    <a:alpha val="89019"/>
                  </a:srgbClr>
                </a:gs>
                <a:gs pos="80000">
                  <a:srgbClr val="6B8A41">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08" name="Google Shape;108;p41"/>
            <p:cNvSpPr/>
            <p:nvPr/>
          </p:nvSpPr>
          <p:spPr>
            <a:xfrm rot="10800000">
              <a:off x="0" y="0"/>
              <a:ext cx="8349929" cy="130941"/>
            </a:xfrm>
            <a:prstGeom prst="rect">
              <a:avLst/>
            </a:prstGeom>
            <a:gradFill>
              <a:gsLst>
                <a:gs pos="0">
                  <a:srgbClr val="D3763D">
                    <a:alpha val="89019"/>
                  </a:srgbClr>
                </a:gs>
                <a:gs pos="80000">
                  <a:srgbClr val="D3763D">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grpSp>
      <p:grpSp>
        <p:nvGrpSpPr>
          <p:cNvPr id="109" name="Google Shape;109;p41"/>
          <p:cNvGrpSpPr/>
          <p:nvPr/>
        </p:nvGrpSpPr>
        <p:grpSpPr>
          <a:xfrm>
            <a:off x="9938067" y="349947"/>
            <a:ext cx="8349931" cy="532884"/>
            <a:chOff x="0" y="0"/>
            <a:chExt cx="8349930" cy="532882"/>
          </a:xfrm>
        </p:grpSpPr>
        <p:sp>
          <p:nvSpPr>
            <p:cNvPr id="110" name="Google Shape;110;p41"/>
            <p:cNvSpPr/>
            <p:nvPr/>
          </p:nvSpPr>
          <p:spPr>
            <a:xfrm>
              <a:off x="0" y="0"/>
              <a:ext cx="8349930" cy="133274"/>
            </a:xfrm>
            <a:prstGeom prst="rect">
              <a:avLst/>
            </a:prstGeom>
            <a:gradFill>
              <a:gsLst>
                <a:gs pos="0">
                  <a:srgbClr val="5B838F">
                    <a:alpha val="89019"/>
                  </a:srgbClr>
                </a:gs>
                <a:gs pos="80000">
                  <a:srgbClr val="5B838F">
                    <a:alpha val="89019"/>
                  </a:srgbClr>
                </a:gs>
                <a:gs pos="100000">
                  <a:srgbClr val="505050"/>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11" name="Google Shape;111;p41"/>
            <p:cNvSpPr/>
            <p:nvPr/>
          </p:nvSpPr>
          <p:spPr>
            <a:xfrm>
              <a:off x="0" y="199805"/>
              <a:ext cx="8349930" cy="133274"/>
            </a:xfrm>
            <a:prstGeom prst="rect">
              <a:avLst/>
            </a:prstGeom>
            <a:gradFill>
              <a:gsLst>
                <a:gs pos="0">
                  <a:srgbClr val="6B8A41">
                    <a:alpha val="89019"/>
                  </a:srgbClr>
                </a:gs>
                <a:gs pos="80000">
                  <a:srgbClr val="6B8A41">
                    <a:alpha val="89019"/>
                  </a:srgbClr>
                </a:gs>
                <a:gs pos="100000">
                  <a:srgbClr val="505050"/>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12" name="Google Shape;112;p41"/>
            <p:cNvSpPr/>
            <p:nvPr/>
          </p:nvSpPr>
          <p:spPr>
            <a:xfrm>
              <a:off x="0" y="399608"/>
              <a:ext cx="8349930" cy="133274"/>
            </a:xfrm>
            <a:prstGeom prst="rect">
              <a:avLst/>
            </a:prstGeom>
            <a:gradFill>
              <a:gsLst>
                <a:gs pos="0">
                  <a:srgbClr val="D3763D">
                    <a:alpha val="89019"/>
                  </a:srgbClr>
                </a:gs>
                <a:gs pos="80000">
                  <a:srgbClr val="D3763D">
                    <a:alpha val="89019"/>
                  </a:srgbClr>
                </a:gs>
                <a:gs pos="100000">
                  <a:srgbClr val="4F4F4F"/>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grpSp>
      <p:sp>
        <p:nvSpPr>
          <p:cNvPr id="113" name="Google Shape;113;p41"/>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5"/>
        <p:cNvGrpSpPr/>
        <p:nvPr/>
      </p:nvGrpSpPr>
      <p:grpSpPr>
        <a:xfrm>
          <a:off x="0" y="0"/>
          <a:ext cx="0" cy="0"/>
          <a:chOff x="0" y="0"/>
          <a:chExt cx="0" cy="0"/>
        </a:xfrm>
      </p:grpSpPr>
      <p:pic>
        <p:nvPicPr>
          <p:cNvPr id="6" name="Google Shape;6;p31"/>
          <p:cNvPicPr preferRelativeResize="0"/>
          <p:nvPr/>
        </p:nvPicPr>
        <p:blipFill rotWithShape="1">
          <a:blip r:embed="rId14">
            <a:alphaModFix amt="20000"/>
          </a:blip>
          <a:srcRect l="21250" t="9241" r="12566" b="20460"/>
          <a:stretch/>
        </p:blipFill>
        <p:spPr>
          <a:xfrm>
            <a:off x="-12034" y="0"/>
            <a:ext cx="18288002" cy="10287000"/>
          </a:xfrm>
          <a:prstGeom prst="rect">
            <a:avLst/>
          </a:prstGeom>
          <a:noFill/>
          <a:ln>
            <a:noFill/>
          </a:ln>
        </p:spPr>
      </p:pic>
      <p:sp>
        <p:nvSpPr>
          <p:cNvPr id="7" name="Google Shape;7;p31"/>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8" name="Google Shape;8;p31"/>
          <p:cNvSpPr/>
          <p:nvPr/>
        </p:nvSpPr>
        <p:spPr>
          <a:xfrm>
            <a:off x="-2" y="9836350"/>
            <a:ext cx="18288000" cy="134584"/>
          </a:xfrm>
          <a:prstGeom prst="rect">
            <a:avLst/>
          </a:prstGeom>
          <a:gradFill>
            <a:gsLst>
              <a:gs pos="0">
                <a:srgbClr val="6B8A41">
                  <a:alpha val="89019"/>
                </a:srgbClr>
              </a:gs>
              <a:gs pos="80000">
                <a:srgbClr val="6B8A41">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9" name="Google Shape;9;p31"/>
          <p:cNvSpPr/>
          <p:nvPr/>
        </p:nvSpPr>
        <p:spPr>
          <a:xfrm>
            <a:off x="-2" y="10038116"/>
            <a:ext cx="18288000" cy="134584"/>
          </a:xfrm>
          <a:prstGeom prst="rect">
            <a:avLst/>
          </a:prstGeom>
          <a:gradFill>
            <a:gsLst>
              <a:gs pos="0">
                <a:srgbClr val="D3763D">
                  <a:alpha val="89019"/>
                </a:srgbClr>
              </a:gs>
              <a:gs pos="80000">
                <a:srgbClr val="D3763D">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0" name="Google Shape;10;p31"/>
          <p:cNvSpPr/>
          <p:nvPr/>
        </p:nvSpPr>
        <p:spPr>
          <a:xfrm>
            <a:off x="-12034" y="-1"/>
            <a:ext cx="18288002" cy="1815419"/>
          </a:xfrm>
          <a:prstGeom prst="rect">
            <a:avLst/>
          </a:prstGeom>
          <a:solidFill>
            <a:srgbClr val="678B9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1" name="Google Shape;11;p31"/>
          <p:cNvSpPr txBox="1">
            <a:spLocks noGrp="1"/>
          </p:cNvSpPr>
          <p:nvPr>
            <p:ph type="title"/>
          </p:nvPr>
        </p:nvSpPr>
        <p:spPr>
          <a:xfrm>
            <a:off x="1257300" y="417094"/>
            <a:ext cx="15773400" cy="1016419"/>
          </a:xfrm>
          <a:prstGeom prst="rect">
            <a:avLst/>
          </a:prstGeom>
          <a:noFill/>
          <a:ln>
            <a:noFill/>
          </a:ln>
        </p:spPr>
        <p:txBody>
          <a:bodyPr spcFirstLastPara="1" wrap="square" lIns="45675" tIns="45675" rIns="45675" bIns="45675" anchor="t" anchorCtr="0">
            <a:normAutofit/>
          </a:bodyPr>
          <a:lstStyle>
            <a:lvl1pPr marR="0" lvl="0" algn="ctr" rtl="0">
              <a:lnSpc>
                <a:spcPct val="100000"/>
              </a:lnSpc>
              <a:spcBef>
                <a:spcPts val="0"/>
              </a:spcBef>
              <a:spcAft>
                <a:spcPts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1pPr>
            <a:lvl2pPr marR="0" lvl="1" algn="ctr" rtl="0">
              <a:lnSpc>
                <a:spcPct val="100000"/>
              </a:lnSpc>
              <a:spcBef>
                <a:spcPts val="0"/>
              </a:spcBef>
              <a:spcAft>
                <a:spcPts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2pPr>
            <a:lvl3pPr marR="0" lvl="2" algn="ctr" rtl="0">
              <a:lnSpc>
                <a:spcPct val="100000"/>
              </a:lnSpc>
              <a:spcBef>
                <a:spcPts val="0"/>
              </a:spcBef>
              <a:spcAft>
                <a:spcPts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3pPr>
            <a:lvl4pPr marR="0" lvl="3" algn="ctr" rtl="0">
              <a:lnSpc>
                <a:spcPct val="100000"/>
              </a:lnSpc>
              <a:spcBef>
                <a:spcPts val="0"/>
              </a:spcBef>
              <a:spcAft>
                <a:spcPts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4pPr>
            <a:lvl5pPr marR="0" lvl="4" algn="ctr" rtl="0">
              <a:lnSpc>
                <a:spcPct val="100000"/>
              </a:lnSpc>
              <a:spcBef>
                <a:spcPts val="0"/>
              </a:spcBef>
              <a:spcAft>
                <a:spcPts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5pPr>
            <a:lvl6pPr marR="0" lvl="5" algn="ctr" rtl="0">
              <a:lnSpc>
                <a:spcPct val="100000"/>
              </a:lnSpc>
              <a:spcBef>
                <a:spcPts val="0"/>
              </a:spcBef>
              <a:spcAft>
                <a:spcPts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6pPr>
            <a:lvl7pPr marR="0" lvl="6" algn="ctr" rtl="0">
              <a:lnSpc>
                <a:spcPct val="100000"/>
              </a:lnSpc>
              <a:spcBef>
                <a:spcPts val="0"/>
              </a:spcBef>
              <a:spcAft>
                <a:spcPts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7pPr>
            <a:lvl8pPr marR="0" lvl="7" algn="ctr" rtl="0">
              <a:lnSpc>
                <a:spcPct val="100000"/>
              </a:lnSpc>
              <a:spcBef>
                <a:spcPts val="0"/>
              </a:spcBef>
              <a:spcAft>
                <a:spcPts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8pPr>
            <a:lvl9pPr marR="0" lvl="8" algn="ctr" rtl="0">
              <a:lnSpc>
                <a:spcPct val="100000"/>
              </a:lnSpc>
              <a:spcBef>
                <a:spcPts val="0"/>
              </a:spcBef>
              <a:spcAft>
                <a:spcPts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9pPr>
          </a:lstStyle>
          <a:p>
            <a:endParaRPr/>
          </a:p>
        </p:txBody>
      </p:sp>
      <p:sp>
        <p:nvSpPr>
          <p:cNvPr id="12" name="Google Shape;12;p31"/>
          <p:cNvSpPr txBox="1">
            <a:spLocks noGrp="1"/>
          </p:cNvSpPr>
          <p:nvPr>
            <p:ph type="body" idx="1"/>
          </p:nvPr>
        </p:nvSpPr>
        <p:spPr>
          <a:xfrm>
            <a:off x="914400" y="2400300"/>
            <a:ext cx="16459200" cy="78867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31"/>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hemeOverride" Target="../theme/themeOverride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xml"/><Relationship Id="rId1" Type="http://schemas.openxmlformats.org/officeDocument/2006/relationships/themeOverride" Target="../theme/themeOverride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knol.google.com/k/-/-/2b1gsfmmsfpw7/cww470/knol-1.jpg"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
          <p:cNvSpPr txBox="1">
            <a:spLocks noGrp="1"/>
          </p:cNvSpPr>
          <p:nvPr>
            <p:ph type="title"/>
          </p:nvPr>
        </p:nvSpPr>
        <p:spPr>
          <a:xfrm>
            <a:off x="1626599" y="2992301"/>
            <a:ext cx="15034801" cy="4302397"/>
          </a:xfrm>
          <a:prstGeom prst="rect">
            <a:avLst/>
          </a:prstGeom>
          <a:noFill/>
          <a:ln>
            <a:noFill/>
          </a:ln>
        </p:spPr>
        <p:txBody>
          <a:bodyPr spcFirstLastPara="1" wrap="square" lIns="45675" tIns="45675" rIns="45675" bIns="45675" anchor="t" anchorCtr="0">
            <a:normAutofit/>
          </a:bodyPr>
          <a:lstStyle/>
          <a:p>
            <a:pPr marL="0" marR="0" lvl="0" indent="0" algn="ctr" rtl="0">
              <a:lnSpc>
                <a:spcPct val="100000"/>
              </a:lnSpc>
              <a:spcBef>
                <a:spcPts val="0"/>
              </a:spcBef>
              <a:spcAft>
                <a:spcPts val="0"/>
              </a:spcAft>
              <a:buClr>
                <a:srgbClr val="F2F2F2"/>
              </a:buClr>
              <a:buSzPts val="8000"/>
              <a:buFont typeface="Quattrocento Sans"/>
              <a:buNone/>
            </a:pPr>
            <a:r>
              <a:rPr lang="en-US" sz="8000" dirty="0"/>
              <a:t>Setting Multiple Snares for Wildlife Criminals</a:t>
            </a:r>
            <a:endParaRPr dirty="0"/>
          </a:p>
        </p:txBody>
      </p:sp>
      <p:sp>
        <p:nvSpPr>
          <p:cNvPr id="126" name="Google Shape;126;p1"/>
          <p:cNvSpPr txBox="1">
            <a:spLocks noGrp="1"/>
          </p:cNvSpPr>
          <p:nvPr>
            <p:ph type="body" idx="1"/>
          </p:nvPr>
        </p:nvSpPr>
        <p:spPr>
          <a:xfrm>
            <a:off x="2895600" y="6134100"/>
            <a:ext cx="12496800" cy="1066800"/>
          </a:xfrm>
          <a:prstGeom prst="rect">
            <a:avLst/>
          </a:prstGeom>
          <a:noFill/>
          <a:ln>
            <a:noFill/>
          </a:ln>
        </p:spPr>
        <p:txBody>
          <a:bodyPr spcFirstLastPara="1" wrap="square" lIns="45675" tIns="45675" rIns="45675" bIns="45675" anchor="t" anchorCtr="0">
            <a:noAutofit/>
          </a:bodyPr>
          <a:lstStyle/>
          <a:p>
            <a:pPr marL="0" lvl="0" indent="0" algn="ctr" rtl="0">
              <a:lnSpc>
                <a:spcPct val="100000"/>
              </a:lnSpc>
              <a:spcBef>
                <a:spcPts val="0"/>
              </a:spcBef>
              <a:spcAft>
                <a:spcPts val="0"/>
              </a:spcAft>
              <a:buClr>
                <a:srgbClr val="F2F2F2"/>
              </a:buClr>
              <a:buSzPts val="3239"/>
              <a:buFont typeface="Quattrocento Sans"/>
              <a:buNone/>
            </a:pPr>
            <a:r>
              <a:rPr lang="en-US" sz="4000" b="1" dirty="0"/>
              <a:t>Sylvia </a:t>
            </a:r>
            <a:r>
              <a:rPr lang="en-US" sz="4000" b="1" dirty="0" err="1"/>
              <a:t>Shweder</a:t>
            </a:r>
            <a:endParaRPr lang="en-US" sz="2800" dirty="0"/>
          </a:p>
          <a:p>
            <a:pPr marL="0" lvl="0" indent="0" algn="ctr" rtl="0">
              <a:lnSpc>
                <a:spcPct val="100000"/>
              </a:lnSpc>
              <a:spcBef>
                <a:spcPts val="0"/>
              </a:spcBef>
              <a:spcAft>
                <a:spcPts val="0"/>
              </a:spcAft>
              <a:buClr>
                <a:srgbClr val="F2F2F2"/>
              </a:buClr>
              <a:buSzPts val="3239"/>
              <a:buFont typeface="Quattrocento Sans"/>
              <a:buNone/>
            </a:pPr>
            <a:r>
              <a:rPr lang="en-US" sz="2800" dirty="0"/>
              <a:t>Regional Resident Legal Advisor for CWT, </a:t>
            </a:r>
          </a:p>
          <a:p>
            <a:pPr marL="0" lvl="0" indent="0" algn="ctr" rtl="0">
              <a:lnSpc>
                <a:spcPct val="100000"/>
              </a:lnSpc>
              <a:spcBef>
                <a:spcPts val="0"/>
              </a:spcBef>
              <a:spcAft>
                <a:spcPts val="0"/>
              </a:spcAft>
              <a:buClr>
                <a:srgbClr val="F2F2F2"/>
              </a:buClr>
              <a:buSzPts val="3239"/>
              <a:buFont typeface="Quattrocento Sans"/>
              <a:buNone/>
            </a:pPr>
            <a:r>
              <a:rPr lang="en-US" sz="2800" dirty="0"/>
              <a:t>U.S. Department of Justice, OPDAT</a:t>
            </a:r>
            <a:br>
              <a:rPr lang="en-US" sz="2800" dirty="0"/>
            </a:br>
            <a:endParaRPr sz="2800" dirty="0"/>
          </a:p>
        </p:txBody>
      </p:sp>
      <p:pic>
        <p:nvPicPr>
          <p:cNvPr id="2" name="Picture 1">
            <a:extLst>
              <a:ext uri="{FF2B5EF4-FFF2-40B4-BE49-F238E27FC236}">
                <a16:creationId xmlns:a16="http://schemas.microsoft.com/office/drawing/2014/main" id="{3D562C5E-9CF0-B33B-E043-3ADC8337241F}"/>
              </a:ext>
            </a:extLst>
          </p:cNvPr>
          <p:cNvPicPr>
            <a:picLocks noChangeAspect="1"/>
          </p:cNvPicPr>
          <p:nvPr/>
        </p:nvPicPr>
        <p:blipFill>
          <a:blip r:embed="rId3"/>
          <a:stretch>
            <a:fillRect/>
          </a:stretch>
        </p:blipFill>
        <p:spPr>
          <a:xfrm>
            <a:off x="1248400" y="6054386"/>
            <a:ext cx="3294399" cy="3294399"/>
          </a:xfrm>
          <a:prstGeom prst="rect">
            <a:avLst/>
          </a:prstGeom>
        </p:spPr>
      </p:pic>
      <p:pic>
        <p:nvPicPr>
          <p:cNvPr id="3" name="Picture 2">
            <a:extLst>
              <a:ext uri="{FF2B5EF4-FFF2-40B4-BE49-F238E27FC236}">
                <a16:creationId xmlns:a16="http://schemas.microsoft.com/office/drawing/2014/main" id="{626B6164-10DD-13FB-C601-101A102832F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94" b="97500" l="6418" r="94352"/>
                    </a14:imgEffect>
                  </a14:imgLayer>
                </a14:imgProps>
              </a:ext>
              <a:ext uri="{28A0092B-C50C-407E-A947-70E740481C1C}">
                <a14:useLocalDpi xmlns:a14="http://schemas.microsoft.com/office/drawing/2010/main" val="0"/>
              </a:ext>
            </a:extLst>
          </a:blip>
          <a:stretch>
            <a:fillRect/>
          </a:stretch>
        </p:blipFill>
        <p:spPr>
          <a:xfrm>
            <a:off x="13629452" y="5960100"/>
            <a:ext cx="3666370" cy="338868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EDC8B021-501B-9B4A-AD69-EE9A6DA301FA}"/>
              </a:ext>
            </a:extLst>
          </p:cNvPr>
          <p:cNvSpPr txBox="1">
            <a:spLocks/>
          </p:cNvSpPr>
          <p:nvPr/>
        </p:nvSpPr>
        <p:spPr>
          <a:xfrm>
            <a:off x="1196324" y="184898"/>
            <a:ext cx="13174770" cy="1616435"/>
          </a:xfrm>
          <a:prstGeom prst="rect">
            <a:avLst/>
          </a:prstGeom>
        </p:spPr>
        <p:txBody>
          <a:bodyPr vert="horz" lIns="137160" tIns="68580" rIns="137160" bIns="6858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buClr>
                <a:srgbClr val="262626"/>
              </a:buClr>
              <a:buSzPts val="5400"/>
              <a:defRPr/>
            </a:pPr>
            <a:r>
              <a:rPr lang="en-US" sz="5400" b="1" dirty="0">
                <a:solidFill>
                  <a:srgbClr val="262626"/>
                </a:solidFill>
                <a:latin typeface="Quattrocento Sans"/>
              </a:rPr>
              <a:t>Trade-based Money Laundering</a:t>
            </a:r>
          </a:p>
        </p:txBody>
      </p:sp>
      <p:cxnSp>
        <p:nvCxnSpPr>
          <p:cNvPr id="13" name="Straight Connector 12">
            <a:extLst>
              <a:ext uri="{FF2B5EF4-FFF2-40B4-BE49-F238E27FC236}">
                <a16:creationId xmlns:a16="http://schemas.microsoft.com/office/drawing/2014/main" id="{4D2616A7-6562-9A4B-9FB4-64623B2822BD}"/>
              </a:ext>
            </a:extLst>
          </p:cNvPr>
          <p:cNvCxnSpPr>
            <a:cxnSpLocks/>
          </p:cNvCxnSpPr>
          <p:nvPr/>
        </p:nvCxnSpPr>
        <p:spPr>
          <a:xfrm>
            <a:off x="1" y="9569007"/>
            <a:ext cx="118659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64033713-8EF4-AB44-83F3-72E692F3C060}"/>
              </a:ext>
            </a:extLst>
          </p:cNvPr>
          <p:cNvSpPr txBox="1">
            <a:spLocks/>
          </p:cNvSpPr>
          <p:nvPr/>
        </p:nvSpPr>
        <p:spPr>
          <a:xfrm>
            <a:off x="1716948" y="2224851"/>
            <a:ext cx="15199547" cy="7171194"/>
          </a:xfrm>
          <a:prstGeom prst="rect">
            <a:avLst/>
          </a:prstGeom>
        </p:spPr>
        <p:txBody>
          <a:bodyPr vert="horz" lIns="137160" tIns="68580" rIns="137160" bIns="6858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r>
              <a:rPr lang="en-US" sz="4800" i="1" dirty="0">
                <a:solidFill>
                  <a:srgbClr val="C00000"/>
                </a:solidFill>
                <a:highlight>
                  <a:srgbClr val="C0C0C0"/>
                </a:highlight>
                <a:latin typeface="Quattrocento Sans" panose="020B0502050000020003" pitchFamily="34" charset="0"/>
              </a:rPr>
              <a:t>Trends/Red Flags</a:t>
            </a:r>
          </a:p>
          <a:p>
            <a:pPr algn="l">
              <a:lnSpc>
                <a:spcPct val="100000"/>
              </a:lnSpc>
              <a:spcBef>
                <a:spcPts val="0"/>
              </a:spcBef>
              <a:defRPr/>
            </a:pPr>
            <a:endParaRPr lang="en-US" sz="4200" b="1" dirty="0">
              <a:solidFill>
                <a:srgbClr val="C00000"/>
              </a:solidFill>
            </a:endParaRPr>
          </a:p>
          <a:p>
            <a:pPr marL="800100" indent="-571500" algn="l">
              <a:lnSpc>
                <a:spcPct val="150000"/>
              </a:lnSpc>
              <a:spcBef>
                <a:spcPts val="0"/>
              </a:spcBef>
              <a:spcAft>
                <a:spcPts val="600"/>
              </a:spcAft>
              <a:buClr>
                <a:schemeClr val="bg1">
                  <a:lumMod val="20000"/>
                  <a:lumOff val="80000"/>
                </a:schemeClr>
              </a:buClr>
              <a:buSzPct val="100000"/>
              <a:buFont typeface="Wingdings" panose="05000000000000000000" pitchFamily="2" charset="2"/>
              <a:buChar char="ü"/>
              <a:defRPr/>
            </a:pPr>
            <a:r>
              <a:rPr lang="en-US" sz="3600" dirty="0">
                <a:solidFill>
                  <a:srgbClr val="F2F2F2"/>
                </a:solidFill>
                <a:latin typeface="Quattrocento Sans"/>
                <a:cs typeface="Arial"/>
              </a:rPr>
              <a:t>Payment for goods exceeds known market value</a:t>
            </a:r>
          </a:p>
          <a:p>
            <a:pPr marL="800100" indent="-571500" algn="l">
              <a:lnSpc>
                <a:spcPct val="150000"/>
              </a:lnSpc>
              <a:spcBef>
                <a:spcPts val="0"/>
              </a:spcBef>
              <a:spcAft>
                <a:spcPts val="600"/>
              </a:spcAft>
              <a:buClr>
                <a:schemeClr val="bg1">
                  <a:lumMod val="20000"/>
                  <a:lumOff val="80000"/>
                </a:schemeClr>
              </a:buClr>
              <a:buSzPct val="100000"/>
              <a:buFont typeface="Wingdings" panose="05000000000000000000" pitchFamily="2" charset="2"/>
              <a:buChar char="ü"/>
              <a:defRPr/>
            </a:pPr>
            <a:r>
              <a:rPr lang="en-US" sz="3600" dirty="0">
                <a:solidFill>
                  <a:srgbClr val="F2F2F2"/>
                </a:solidFill>
                <a:latin typeface="Quattrocento Sans"/>
                <a:cs typeface="Arial"/>
              </a:rPr>
              <a:t>Payment for goods below known market value</a:t>
            </a:r>
          </a:p>
          <a:p>
            <a:pPr marL="800100" indent="-571500" algn="l">
              <a:lnSpc>
                <a:spcPct val="150000"/>
              </a:lnSpc>
              <a:spcBef>
                <a:spcPts val="0"/>
              </a:spcBef>
              <a:spcAft>
                <a:spcPts val="600"/>
              </a:spcAft>
              <a:buClr>
                <a:schemeClr val="bg1">
                  <a:lumMod val="20000"/>
                  <a:lumOff val="80000"/>
                </a:schemeClr>
              </a:buClr>
              <a:buSzPct val="100000"/>
              <a:buFont typeface="Wingdings" panose="05000000000000000000" pitchFamily="2" charset="2"/>
              <a:buChar char="ü"/>
              <a:defRPr/>
            </a:pPr>
            <a:r>
              <a:rPr lang="en-US" sz="3600" dirty="0">
                <a:solidFill>
                  <a:srgbClr val="F2F2F2"/>
                </a:solidFill>
                <a:latin typeface="Quattrocento Sans"/>
                <a:cs typeface="Arial"/>
              </a:rPr>
              <a:t>Discrepancies on shipping documents</a:t>
            </a:r>
          </a:p>
          <a:p>
            <a:pPr marL="800100" indent="-571500" algn="l">
              <a:lnSpc>
                <a:spcPct val="150000"/>
              </a:lnSpc>
              <a:spcBef>
                <a:spcPts val="0"/>
              </a:spcBef>
              <a:spcAft>
                <a:spcPts val="600"/>
              </a:spcAft>
              <a:buClr>
                <a:schemeClr val="bg1">
                  <a:lumMod val="20000"/>
                  <a:lumOff val="80000"/>
                </a:schemeClr>
              </a:buClr>
              <a:buSzPct val="100000"/>
              <a:buFont typeface="Wingdings" panose="05000000000000000000" pitchFamily="2" charset="2"/>
              <a:buChar char="ü"/>
              <a:defRPr/>
            </a:pPr>
            <a:r>
              <a:rPr lang="en-US" sz="3600" dirty="0">
                <a:solidFill>
                  <a:srgbClr val="F2F2F2"/>
                </a:solidFill>
                <a:latin typeface="Quattrocento Sans"/>
                <a:cs typeface="Arial"/>
              </a:rPr>
              <a:t>Products or options do not correspond with line of business</a:t>
            </a:r>
          </a:p>
          <a:p>
            <a:pPr marL="800100" indent="-571500" algn="l">
              <a:lnSpc>
                <a:spcPct val="150000"/>
              </a:lnSpc>
              <a:spcBef>
                <a:spcPts val="0"/>
              </a:spcBef>
              <a:spcAft>
                <a:spcPts val="600"/>
              </a:spcAft>
              <a:buClr>
                <a:schemeClr val="bg1">
                  <a:lumMod val="20000"/>
                  <a:lumOff val="80000"/>
                </a:schemeClr>
              </a:buClr>
              <a:buSzPct val="100000"/>
              <a:buFont typeface="Wingdings" panose="05000000000000000000" pitchFamily="2" charset="2"/>
              <a:buChar char="ü"/>
              <a:defRPr/>
            </a:pPr>
            <a:r>
              <a:rPr lang="en-US" sz="3600" dirty="0">
                <a:solidFill>
                  <a:srgbClr val="F2F2F2"/>
                </a:solidFill>
                <a:latin typeface="Quattrocento Sans"/>
                <a:cs typeface="Arial"/>
              </a:rPr>
              <a:t>Shipment purchased by firms or individuals from foreign countries (other than country of stated end user)</a:t>
            </a:r>
          </a:p>
        </p:txBody>
      </p:sp>
    </p:spTree>
    <p:extLst>
      <p:ext uri="{BB962C8B-B14F-4D97-AF65-F5344CB8AC3E}">
        <p14:creationId xmlns:p14="http://schemas.microsoft.com/office/powerpoint/2010/main" val="194043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AB700AE5-23EB-6C4F-9FA9-D5D842293D80}"/>
              </a:ext>
            </a:extLst>
          </p:cNvPr>
          <p:cNvCxnSpPr>
            <a:cxnSpLocks/>
          </p:cNvCxnSpPr>
          <p:nvPr/>
        </p:nvCxnSpPr>
        <p:spPr>
          <a:xfrm>
            <a:off x="1" y="9569007"/>
            <a:ext cx="118659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6AEA7AD3-4B20-2F40-B56A-EB43E4603736}"/>
              </a:ext>
            </a:extLst>
          </p:cNvPr>
          <p:cNvSpPr txBox="1">
            <a:spLocks/>
          </p:cNvSpPr>
          <p:nvPr/>
        </p:nvSpPr>
        <p:spPr>
          <a:xfrm>
            <a:off x="1045029" y="302441"/>
            <a:ext cx="17242971" cy="1616435"/>
          </a:xfrm>
          <a:prstGeom prst="rect">
            <a:avLst/>
          </a:prstGeom>
        </p:spPr>
        <p:txBody>
          <a:bodyPr vert="horz" lIns="137160" tIns="68580" rIns="137160" bIns="6858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buClr>
                <a:srgbClr val="262626"/>
              </a:buClr>
              <a:buSzPts val="5400"/>
              <a:defRPr/>
            </a:pPr>
            <a:r>
              <a:rPr lang="en-US" sz="5400" b="1" dirty="0">
                <a:solidFill>
                  <a:srgbClr val="262626"/>
                </a:solidFill>
                <a:latin typeface="Quattrocento Sans"/>
              </a:rPr>
              <a:t>How Criminals Store Dirty Money</a:t>
            </a:r>
          </a:p>
        </p:txBody>
      </p:sp>
      <p:sp>
        <p:nvSpPr>
          <p:cNvPr id="15" name="Content Placeholder 2">
            <a:extLst>
              <a:ext uri="{FF2B5EF4-FFF2-40B4-BE49-F238E27FC236}">
                <a16:creationId xmlns:a16="http://schemas.microsoft.com/office/drawing/2014/main" id="{338A266A-7141-874F-B65C-929C2EF6745C}"/>
              </a:ext>
            </a:extLst>
          </p:cNvPr>
          <p:cNvSpPr txBox="1">
            <a:spLocks noChangeArrowheads="1"/>
          </p:cNvSpPr>
          <p:nvPr/>
        </p:nvSpPr>
        <p:spPr>
          <a:xfrm>
            <a:off x="1045029" y="2042579"/>
            <a:ext cx="10564542" cy="5389976"/>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800100" indent="-571500" algn="l">
              <a:lnSpc>
                <a:spcPct val="170000"/>
              </a:lnSpc>
              <a:spcBef>
                <a:spcPts val="0"/>
              </a:spcBef>
              <a:spcAft>
                <a:spcPts val="600"/>
              </a:spcAft>
              <a:buClr>
                <a:schemeClr val="bg1">
                  <a:lumMod val="20000"/>
                  <a:lumOff val="80000"/>
                </a:schemeClr>
              </a:buClr>
              <a:buSzPct val="100000"/>
              <a:buFont typeface="Wingdings" panose="05000000000000000000" pitchFamily="2" charset="2"/>
              <a:buChar char="ü"/>
              <a:defRPr/>
            </a:pPr>
            <a:r>
              <a:rPr lang="en-US" altLang="en-US" sz="3600" dirty="0">
                <a:solidFill>
                  <a:srgbClr val="F2F2F2"/>
                </a:solidFill>
                <a:latin typeface="Quattrocento Sans"/>
                <a:cs typeface="Arial"/>
              </a:rPr>
              <a:t>Precious metals, </a:t>
            </a:r>
            <a:r>
              <a:rPr lang="en-US" altLang="en-US" sz="3600" i="1" dirty="0">
                <a:solidFill>
                  <a:srgbClr val="F2F2F2"/>
                </a:solidFill>
                <a:latin typeface="Quattrocento Sans"/>
                <a:cs typeface="Arial"/>
              </a:rPr>
              <a:t>e.g.</a:t>
            </a:r>
            <a:r>
              <a:rPr lang="en-US" altLang="en-US" sz="3600" dirty="0">
                <a:solidFill>
                  <a:srgbClr val="F2F2F2"/>
                </a:solidFill>
                <a:latin typeface="Quattrocento Sans"/>
                <a:cs typeface="Arial"/>
              </a:rPr>
              <a:t>, gold</a:t>
            </a:r>
          </a:p>
          <a:p>
            <a:pPr marL="800100" indent="-571500" algn="l">
              <a:lnSpc>
                <a:spcPct val="170000"/>
              </a:lnSpc>
              <a:spcBef>
                <a:spcPts val="0"/>
              </a:spcBef>
              <a:spcAft>
                <a:spcPts val="600"/>
              </a:spcAft>
              <a:buClr>
                <a:schemeClr val="bg1">
                  <a:lumMod val="20000"/>
                  <a:lumOff val="80000"/>
                </a:schemeClr>
              </a:buClr>
              <a:buSzPct val="100000"/>
              <a:buFont typeface="Wingdings" panose="05000000000000000000" pitchFamily="2" charset="2"/>
              <a:buChar char="ü"/>
              <a:defRPr/>
            </a:pPr>
            <a:r>
              <a:rPr lang="en-US" altLang="en-US" sz="3600" dirty="0">
                <a:solidFill>
                  <a:srgbClr val="F2F2F2"/>
                </a:solidFill>
                <a:latin typeface="Quattrocento Sans"/>
                <a:cs typeface="Arial"/>
              </a:rPr>
              <a:t>Precious gems, </a:t>
            </a:r>
            <a:r>
              <a:rPr lang="en-US" altLang="en-US" sz="3600" i="1" dirty="0">
                <a:solidFill>
                  <a:srgbClr val="F2F2F2"/>
                </a:solidFill>
                <a:latin typeface="Quattrocento Sans"/>
                <a:cs typeface="Arial"/>
              </a:rPr>
              <a:t>e.g.</a:t>
            </a:r>
            <a:r>
              <a:rPr lang="en-US" altLang="en-US" sz="3600" dirty="0">
                <a:solidFill>
                  <a:srgbClr val="F2F2F2"/>
                </a:solidFill>
                <a:latin typeface="Quattrocento Sans"/>
                <a:cs typeface="Arial"/>
              </a:rPr>
              <a:t>, diamonds</a:t>
            </a:r>
          </a:p>
          <a:p>
            <a:pPr marL="800100" indent="-571500" algn="l">
              <a:lnSpc>
                <a:spcPct val="170000"/>
              </a:lnSpc>
              <a:spcBef>
                <a:spcPts val="0"/>
              </a:spcBef>
              <a:spcAft>
                <a:spcPts val="600"/>
              </a:spcAft>
              <a:buClr>
                <a:schemeClr val="bg1">
                  <a:lumMod val="20000"/>
                  <a:lumOff val="80000"/>
                </a:schemeClr>
              </a:buClr>
              <a:buSzPct val="100000"/>
              <a:buFont typeface="Wingdings" panose="05000000000000000000" pitchFamily="2" charset="2"/>
              <a:buChar char="ü"/>
              <a:defRPr/>
            </a:pPr>
            <a:r>
              <a:rPr lang="en-US" altLang="en-US" sz="3600" dirty="0">
                <a:solidFill>
                  <a:srgbClr val="F2F2F2"/>
                </a:solidFill>
                <a:latin typeface="Quattrocento Sans"/>
                <a:cs typeface="Arial"/>
              </a:rPr>
              <a:t>Stocks, bonds, investments</a:t>
            </a:r>
          </a:p>
          <a:p>
            <a:pPr marL="800100" indent="-571500" algn="l">
              <a:lnSpc>
                <a:spcPct val="170000"/>
              </a:lnSpc>
              <a:spcBef>
                <a:spcPts val="0"/>
              </a:spcBef>
              <a:spcAft>
                <a:spcPts val="600"/>
              </a:spcAft>
              <a:buClr>
                <a:schemeClr val="bg1">
                  <a:lumMod val="20000"/>
                  <a:lumOff val="80000"/>
                </a:schemeClr>
              </a:buClr>
              <a:buSzPct val="100000"/>
              <a:buFont typeface="Wingdings" panose="05000000000000000000" pitchFamily="2" charset="2"/>
              <a:buChar char="ü"/>
              <a:defRPr/>
            </a:pPr>
            <a:r>
              <a:rPr lang="en-US" altLang="en-US" sz="3600" dirty="0">
                <a:solidFill>
                  <a:srgbClr val="F2F2F2"/>
                </a:solidFill>
                <a:latin typeface="Quattrocento Sans"/>
                <a:cs typeface="Arial"/>
              </a:rPr>
              <a:t>Cryptocurrency</a:t>
            </a:r>
          </a:p>
          <a:p>
            <a:pPr marL="800100" indent="-571500" algn="l">
              <a:lnSpc>
                <a:spcPct val="170000"/>
              </a:lnSpc>
              <a:spcBef>
                <a:spcPts val="0"/>
              </a:spcBef>
              <a:spcAft>
                <a:spcPts val="600"/>
              </a:spcAft>
              <a:buClr>
                <a:schemeClr val="bg1">
                  <a:lumMod val="20000"/>
                  <a:lumOff val="80000"/>
                </a:schemeClr>
              </a:buClr>
              <a:buSzPct val="100000"/>
              <a:buFont typeface="Wingdings" panose="05000000000000000000" pitchFamily="2" charset="2"/>
              <a:buChar char="ü"/>
              <a:defRPr/>
            </a:pPr>
            <a:r>
              <a:rPr lang="en-US" altLang="en-US" sz="3600" dirty="0">
                <a:solidFill>
                  <a:srgbClr val="F2F2F2"/>
                </a:solidFill>
                <a:latin typeface="Quattrocento Sans"/>
                <a:cs typeface="Arial"/>
              </a:rPr>
              <a:t>Real estate</a:t>
            </a:r>
          </a:p>
          <a:p>
            <a:pPr marL="800100" indent="-571500" algn="l">
              <a:lnSpc>
                <a:spcPct val="170000"/>
              </a:lnSpc>
              <a:spcBef>
                <a:spcPts val="0"/>
              </a:spcBef>
              <a:spcAft>
                <a:spcPts val="600"/>
              </a:spcAft>
              <a:buClr>
                <a:schemeClr val="bg1">
                  <a:lumMod val="20000"/>
                  <a:lumOff val="80000"/>
                </a:schemeClr>
              </a:buClr>
              <a:buSzPct val="100000"/>
              <a:buFont typeface="Wingdings" panose="05000000000000000000" pitchFamily="2" charset="2"/>
              <a:buChar char="ü"/>
              <a:defRPr/>
            </a:pPr>
            <a:r>
              <a:rPr lang="en-US" altLang="en-US" sz="3600" dirty="0">
                <a:solidFill>
                  <a:srgbClr val="F2F2F2"/>
                </a:solidFill>
                <a:latin typeface="Quattrocento Sans"/>
                <a:cs typeface="Arial"/>
              </a:rPr>
              <a:t>Insurance policies</a:t>
            </a:r>
          </a:p>
          <a:p>
            <a:pPr marL="800100" indent="-571500" algn="l">
              <a:lnSpc>
                <a:spcPct val="170000"/>
              </a:lnSpc>
              <a:spcBef>
                <a:spcPts val="0"/>
              </a:spcBef>
              <a:spcAft>
                <a:spcPts val="600"/>
              </a:spcAft>
              <a:buClr>
                <a:schemeClr val="bg1">
                  <a:lumMod val="20000"/>
                  <a:lumOff val="80000"/>
                </a:schemeClr>
              </a:buClr>
              <a:buSzPct val="100000"/>
              <a:buFont typeface="Wingdings" panose="05000000000000000000" pitchFamily="2" charset="2"/>
              <a:buChar char="ü"/>
              <a:defRPr/>
            </a:pPr>
            <a:r>
              <a:rPr lang="en-US" altLang="en-US" sz="3600" dirty="0">
                <a:solidFill>
                  <a:srgbClr val="F2F2F2"/>
                </a:solidFill>
                <a:latin typeface="Quattrocento Sans"/>
                <a:cs typeface="Arial"/>
              </a:rPr>
              <a:t>Luxury items, </a:t>
            </a:r>
            <a:r>
              <a:rPr lang="en-US" altLang="en-US" sz="3600" i="1" dirty="0">
                <a:solidFill>
                  <a:srgbClr val="F2F2F2"/>
                </a:solidFill>
                <a:latin typeface="Quattrocento Sans"/>
                <a:cs typeface="Arial"/>
              </a:rPr>
              <a:t>e.g.</a:t>
            </a:r>
            <a:r>
              <a:rPr lang="en-US" altLang="en-US" sz="3600" dirty="0">
                <a:solidFill>
                  <a:srgbClr val="F2F2F2"/>
                </a:solidFill>
                <a:latin typeface="Quattrocento Sans"/>
                <a:cs typeface="Arial"/>
              </a:rPr>
              <a:t>, art</a:t>
            </a:r>
          </a:p>
        </p:txBody>
      </p:sp>
      <p:pic>
        <p:nvPicPr>
          <p:cNvPr id="7170" name="Picture 2" descr="96+ Rectangular Pure Gold Bars, Non at Rs 3000000/kg in Thanjavur | ID:  2849034827588">
            <a:extLst>
              <a:ext uri="{FF2B5EF4-FFF2-40B4-BE49-F238E27FC236}">
                <a16:creationId xmlns:a16="http://schemas.microsoft.com/office/drawing/2014/main" id="{C8B24A56-BF7A-1ECC-FD21-D3D82C971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9826" y="1944353"/>
            <a:ext cx="4235590" cy="423559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ond Market vs Stock Market vs Cash - Ein55">
            <a:extLst>
              <a:ext uri="{FF2B5EF4-FFF2-40B4-BE49-F238E27FC236}">
                <a16:creationId xmlns:a16="http://schemas.microsoft.com/office/drawing/2014/main" id="{E0CBDDF3-DFA1-D6F9-12A5-793BEED74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9248" y="4984337"/>
            <a:ext cx="3003918" cy="350938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Poets&amp;Quants | The Best B-Schools For A Real Estate MBA">
            <a:extLst>
              <a:ext uri="{FF2B5EF4-FFF2-40B4-BE49-F238E27FC236}">
                <a16:creationId xmlns:a16="http://schemas.microsoft.com/office/drawing/2014/main" id="{9C66ECAD-B604-A0F3-524D-C07CD7F794D2}"/>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10" descr="Poets&amp;Quants | The Best B-Schools For A Real Estate MBA">
            <a:extLst>
              <a:ext uri="{FF2B5EF4-FFF2-40B4-BE49-F238E27FC236}">
                <a16:creationId xmlns:a16="http://schemas.microsoft.com/office/drawing/2014/main" id="{FC2258EE-D062-E701-1659-A92429693602}"/>
              </a:ext>
            </a:extLst>
          </p:cNvPr>
          <p:cNvSpPr>
            <a:spLocks noChangeAspect="1" noChangeArrowheads="1"/>
          </p:cNvSpPr>
          <p:nvPr/>
        </p:nvSpPr>
        <p:spPr bwMode="auto">
          <a:xfrm>
            <a:off x="9144000" y="5143500"/>
            <a:ext cx="3003918" cy="30039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6" name="AutoShape 12" descr="Poets&amp;Quants | The Best B-Schools For A Real Estate MBA">
            <a:extLst>
              <a:ext uri="{FF2B5EF4-FFF2-40B4-BE49-F238E27FC236}">
                <a16:creationId xmlns:a16="http://schemas.microsoft.com/office/drawing/2014/main" id="{253BD547-6B25-1319-3EB7-3741A9BEF9A4}"/>
              </a:ext>
            </a:extLst>
          </p:cNvPr>
          <p:cNvSpPr>
            <a:spLocks noChangeAspect="1" noChangeArrowheads="1"/>
          </p:cNvSpPr>
          <p:nvPr/>
        </p:nvSpPr>
        <p:spPr bwMode="auto">
          <a:xfrm>
            <a:off x="9296400" y="5302663"/>
            <a:ext cx="2721936" cy="272193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7182" name="Picture 14" descr="Thinking of buying a house? It's going to cost you (even more) — Economy">
            <a:extLst>
              <a:ext uri="{FF2B5EF4-FFF2-40B4-BE49-F238E27FC236}">
                <a16:creationId xmlns:a16="http://schemas.microsoft.com/office/drawing/2014/main" id="{23BE4F9C-03D8-5AC6-DD1C-5DFA137E30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4353" y="3932816"/>
            <a:ext cx="3867885" cy="2941204"/>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Art Exhibition in India">
            <a:extLst>
              <a:ext uri="{FF2B5EF4-FFF2-40B4-BE49-F238E27FC236}">
                <a16:creationId xmlns:a16="http://schemas.microsoft.com/office/drawing/2014/main" id="{B71B25BB-7532-C008-E2AA-126C2D2A18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9580" y="1917289"/>
            <a:ext cx="4251580" cy="2380885"/>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The Future of Cryptocurrency in E-commerce | Whiplash">
            <a:extLst>
              <a:ext uri="{FF2B5EF4-FFF2-40B4-BE49-F238E27FC236}">
                <a16:creationId xmlns:a16="http://schemas.microsoft.com/office/drawing/2014/main" id="{20814D20-01DB-769A-66C6-CAD7AFDC9B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60795" y="6663631"/>
            <a:ext cx="4156668" cy="2563279"/>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descr="Tax benefit: Is your single premium life insurance policy eligible for tax  benefits?">
            <a:extLst>
              <a:ext uri="{FF2B5EF4-FFF2-40B4-BE49-F238E27FC236}">
                <a16:creationId xmlns:a16="http://schemas.microsoft.com/office/drawing/2014/main" id="{70F7B6EF-9727-3433-73DB-89A57F327A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18730" y="6632064"/>
            <a:ext cx="3650292" cy="2737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836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219E4A78-F4DD-4557-8C94-608186B2430F}"/>
              </a:ext>
            </a:extLst>
          </p:cNvPr>
          <p:cNvSpPr>
            <a:spLocks noGrp="1"/>
          </p:cNvSpPr>
          <p:nvPr>
            <p:ph type="title"/>
          </p:nvPr>
        </p:nvSpPr>
        <p:spPr>
          <a:xfrm>
            <a:off x="1162595" y="509452"/>
            <a:ext cx="16091943" cy="1418740"/>
          </a:xfrm>
        </p:spPr>
        <p:txBody>
          <a:bodyPr>
            <a:noAutofit/>
          </a:bodyPr>
          <a:lstStyle/>
          <a:p>
            <a:pPr>
              <a:defRPr/>
            </a:pPr>
            <a:r>
              <a:rPr lang="en-US" kern="1200" dirty="0">
                <a:ea typeface="+mn-ea"/>
                <a:cs typeface="+mn-cs"/>
                <a:sym typeface="Arial"/>
              </a:rPr>
              <a:t>U.S. v. </a:t>
            </a:r>
            <a:r>
              <a:rPr lang="en-US" kern="1200" dirty="0" err="1">
                <a:ea typeface="+mn-ea"/>
                <a:cs typeface="+mn-cs"/>
                <a:sym typeface="Arial"/>
              </a:rPr>
              <a:t>Inniss</a:t>
            </a:r>
            <a:r>
              <a:rPr lang="en-US" kern="1200" dirty="0">
                <a:ea typeface="+mn-ea"/>
                <a:cs typeface="+mn-cs"/>
                <a:sym typeface="Arial"/>
              </a:rPr>
              <a:t>: Money Laundering</a:t>
            </a:r>
            <a:endParaRPr lang="en-US" altLang="en-US" kern="1200" dirty="0">
              <a:ea typeface="+mn-ea"/>
              <a:cs typeface="+mn-cs"/>
              <a:sym typeface="Arial"/>
            </a:endParaRPr>
          </a:p>
        </p:txBody>
      </p:sp>
      <p:pic>
        <p:nvPicPr>
          <p:cNvPr id="4" name="Content Placeholder 2">
            <a:extLst>
              <a:ext uri="{FF2B5EF4-FFF2-40B4-BE49-F238E27FC236}">
                <a16:creationId xmlns:a16="http://schemas.microsoft.com/office/drawing/2014/main" id="{B340D15A-E4B0-419C-A973-1430579D1E2D}"/>
              </a:ext>
            </a:extLst>
          </p:cNvPr>
          <p:cNvPicPr>
            <a:picLocks noGrp="1" noChangeAspect="1"/>
          </p:cNvPicPr>
          <p:nvPr/>
        </p:nvPicPr>
        <p:blipFill>
          <a:blip r:embed="rId3"/>
          <a:stretch>
            <a:fillRect/>
          </a:stretch>
        </p:blipFill>
        <p:spPr>
          <a:xfrm>
            <a:off x="4213901" y="1928192"/>
            <a:ext cx="9948624" cy="7461468"/>
          </a:xfrm>
          <a:prstGeom prst="rect">
            <a:avLst/>
          </a:prstGeom>
        </p:spPr>
      </p:pic>
    </p:spTree>
    <p:extLst>
      <p:ext uri="{BB962C8B-B14F-4D97-AF65-F5344CB8AC3E}">
        <p14:creationId xmlns:p14="http://schemas.microsoft.com/office/powerpoint/2010/main" val="499186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219E4A78-F4DD-4557-8C94-608186B2430F}"/>
              </a:ext>
            </a:extLst>
          </p:cNvPr>
          <p:cNvSpPr>
            <a:spLocks noGrp="1"/>
          </p:cNvSpPr>
          <p:nvPr>
            <p:ph type="title"/>
          </p:nvPr>
        </p:nvSpPr>
        <p:spPr>
          <a:xfrm>
            <a:off x="1259826" y="2372628"/>
            <a:ext cx="3829009" cy="1062903"/>
          </a:xfrm>
        </p:spPr>
        <p:txBody>
          <a:bodyPr>
            <a:normAutofit/>
          </a:bodyPr>
          <a:lstStyle/>
          <a:p>
            <a:pPr eaLnBrk="1" hangingPunct="1"/>
            <a:r>
              <a:rPr lang="en-US" sz="4800" b="0" i="1" dirty="0">
                <a:solidFill>
                  <a:schemeClr val="bg2">
                    <a:lumMod val="20000"/>
                    <a:lumOff val="80000"/>
                  </a:schemeClr>
                </a:solidFill>
                <a:latin typeface="Quattrocento Sans" panose="020B0502050000020003" pitchFamily="34" charset="0"/>
                <a:cs typeface="Arial" panose="020B0604020202020204" pitchFamily="34" charset="0"/>
                <a:sym typeface="Arial"/>
              </a:rPr>
              <a:t>Background</a:t>
            </a:r>
            <a:endParaRPr lang="en-US" altLang="en-US" sz="4800" b="0" i="1" dirty="0">
              <a:solidFill>
                <a:schemeClr val="bg2">
                  <a:lumMod val="20000"/>
                  <a:lumOff val="80000"/>
                </a:schemeClr>
              </a:solidFill>
              <a:latin typeface="Quattrocento Sans" panose="020B0502050000020003" pitchFamily="34" charset="0"/>
              <a:cs typeface="Arial" panose="020B0604020202020204" pitchFamily="34" charset="0"/>
              <a:sym typeface="Arial"/>
            </a:endParaRPr>
          </a:p>
        </p:txBody>
      </p:sp>
      <p:sp>
        <p:nvSpPr>
          <p:cNvPr id="3" name="Content Placeholder 2">
            <a:extLst>
              <a:ext uri="{FF2B5EF4-FFF2-40B4-BE49-F238E27FC236}">
                <a16:creationId xmlns:a16="http://schemas.microsoft.com/office/drawing/2014/main" id="{B9C751AE-2C82-4B45-B553-E11F12872D52}"/>
              </a:ext>
            </a:extLst>
          </p:cNvPr>
          <p:cNvSpPr>
            <a:spLocks noGrp="1"/>
          </p:cNvSpPr>
          <p:nvPr>
            <p:ph idx="1"/>
          </p:nvPr>
        </p:nvSpPr>
        <p:spPr>
          <a:xfrm>
            <a:off x="1259826" y="3435531"/>
            <a:ext cx="15499625" cy="5303808"/>
          </a:xfrm>
        </p:spPr>
        <p:txBody>
          <a:bodyPr/>
          <a:lstStyle/>
          <a:p>
            <a:pPr marL="800100" indent="-571500">
              <a:spcAft>
                <a:spcPts val="600"/>
              </a:spcAft>
              <a:buClr>
                <a:schemeClr val="bg1">
                  <a:lumMod val="20000"/>
                  <a:lumOff val="80000"/>
                </a:schemeClr>
              </a:buClr>
              <a:buSzPct val="100000"/>
              <a:buFont typeface="Arial" panose="020B0604020202020204" pitchFamily="34" charset="0"/>
              <a:buChar char="•"/>
              <a:defRPr/>
            </a:pPr>
            <a:r>
              <a:rPr lang="en-US" sz="3600" kern="1200" dirty="0">
                <a:solidFill>
                  <a:srgbClr val="F2F2F2"/>
                </a:solidFill>
                <a:latin typeface="Quattrocento Sans"/>
                <a:ea typeface="+mn-ea"/>
              </a:rPr>
              <a:t>Insurance company (ICBL) found unusual payment to government minister, so began internal investigation</a:t>
            </a:r>
          </a:p>
          <a:p>
            <a:pPr marL="800100" indent="-571500">
              <a:spcAft>
                <a:spcPts val="600"/>
              </a:spcAft>
              <a:buClr>
                <a:schemeClr val="bg1">
                  <a:lumMod val="20000"/>
                  <a:lumOff val="80000"/>
                </a:schemeClr>
              </a:buClr>
              <a:buSzPct val="100000"/>
              <a:buFont typeface="Arial" panose="020B0604020202020204" pitchFamily="34" charset="0"/>
              <a:buChar char="•"/>
              <a:defRPr/>
            </a:pPr>
            <a:r>
              <a:rPr lang="en-US" sz="3600" kern="1200" dirty="0">
                <a:solidFill>
                  <a:srgbClr val="F2F2F2"/>
                </a:solidFill>
                <a:latin typeface="Quattrocento Sans"/>
                <a:ea typeface="+mn-ea"/>
              </a:rPr>
              <a:t>Notified Department of Justice </a:t>
            </a:r>
          </a:p>
          <a:p>
            <a:pPr marL="800100" indent="-571500">
              <a:spcAft>
                <a:spcPts val="600"/>
              </a:spcAft>
              <a:buClr>
                <a:schemeClr val="bg1">
                  <a:lumMod val="20000"/>
                  <a:lumOff val="80000"/>
                </a:schemeClr>
              </a:buClr>
              <a:buSzPct val="100000"/>
              <a:buFont typeface="Arial" panose="020B0604020202020204" pitchFamily="34" charset="0"/>
              <a:buChar char="•"/>
              <a:defRPr/>
            </a:pPr>
            <a:r>
              <a:rPr lang="en-US" sz="3600" kern="1200" dirty="0">
                <a:solidFill>
                  <a:srgbClr val="F2F2F2"/>
                </a:solidFill>
                <a:latin typeface="Quattrocento Sans"/>
                <a:ea typeface="+mn-ea"/>
              </a:rPr>
              <a:t>Payments went through Brooklyn, NY</a:t>
            </a:r>
          </a:p>
          <a:p>
            <a:pPr marL="800100" indent="-571500">
              <a:spcAft>
                <a:spcPts val="600"/>
              </a:spcAft>
              <a:buClr>
                <a:schemeClr val="bg1">
                  <a:lumMod val="20000"/>
                  <a:lumOff val="80000"/>
                </a:schemeClr>
              </a:buClr>
              <a:buSzPct val="100000"/>
              <a:buFont typeface="Arial" panose="020B0604020202020204" pitchFamily="34" charset="0"/>
              <a:buChar char="•"/>
              <a:defRPr/>
            </a:pPr>
            <a:r>
              <a:rPr lang="en-US" sz="3600" kern="1200" dirty="0">
                <a:solidFill>
                  <a:srgbClr val="F2F2F2"/>
                </a:solidFill>
                <a:latin typeface="Quattrocento Sans"/>
                <a:ea typeface="+mn-ea"/>
              </a:rPr>
              <a:t>Get financial records</a:t>
            </a:r>
          </a:p>
          <a:p>
            <a:pPr marL="1257300" lvl="2" indent="-571500">
              <a:spcAft>
                <a:spcPts val="600"/>
              </a:spcAft>
              <a:buClr>
                <a:schemeClr val="bg1">
                  <a:lumMod val="20000"/>
                  <a:lumOff val="80000"/>
                </a:schemeClr>
              </a:buClr>
              <a:buSzPct val="100000"/>
              <a:buFont typeface="Wingdings" panose="05000000000000000000" pitchFamily="2" charset="2"/>
              <a:buChar char="ü"/>
              <a:defRPr/>
            </a:pPr>
            <a:r>
              <a:rPr lang="en-US" sz="3600" kern="1200" dirty="0">
                <a:solidFill>
                  <a:srgbClr val="F2F2F2"/>
                </a:solidFill>
                <a:latin typeface="Quattrocento Sans"/>
                <a:ea typeface="+mn-ea"/>
              </a:rPr>
              <a:t>Bank records</a:t>
            </a:r>
          </a:p>
          <a:p>
            <a:pPr marL="1257300" lvl="2" indent="-571500">
              <a:spcAft>
                <a:spcPts val="600"/>
              </a:spcAft>
              <a:buClr>
                <a:schemeClr val="bg1">
                  <a:lumMod val="20000"/>
                  <a:lumOff val="80000"/>
                </a:schemeClr>
              </a:buClr>
              <a:buSzPct val="100000"/>
              <a:buFont typeface="Wingdings" panose="05000000000000000000" pitchFamily="2" charset="2"/>
              <a:buChar char="ü"/>
              <a:defRPr/>
            </a:pPr>
            <a:r>
              <a:rPr lang="en-US" sz="3600" kern="1200" dirty="0">
                <a:solidFill>
                  <a:srgbClr val="F2F2F2"/>
                </a:solidFill>
                <a:latin typeface="Quattrocento Sans"/>
                <a:ea typeface="+mn-ea"/>
              </a:rPr>
              <a:t>Wire transfers</a:t>
            </a:r>
          </a:p>
          <a:p>
            <a:pPr marL="1257300" lvl="2" indent="-571500">
              <a:spcAft>
                <a:spcPts val="600"/>
              </a:spcAft>
              <a:buClr>
                <a:schemeClr val="bg1">
                  <a:lumMod val="20000"/>
                  <a:lumOff val="80000"/>
                </a:schemeClr>
              </a:buClr>
              <a:buSzPct val="100000"/>
              <a:buFont typeface="Wingdings" panose="05000000000000000000" pitchFamily="2" charset="2"/>
              <a:buChar char="ü"/>
              <a:defRPr/>
            </a:pPr>
            <a:r>
              <a:rPr lang="en-US" sz="3600" kern="1200" dirty="0">
                <a:solidFill>
                  <a:srgbClr val="F2F2F2"/>
                </a:solidFill>
                <a:latin typeface="Quattrocento Sans"/>
                <a:ea typeface="+mn-ea"/>
              </a:rPr>
              <a:t>Mortgage loans</a:t>
            </a:r>
          </a:p>
          <a:p>
            <a:pPr marL="1257300" lvl="2" indent="-571500">
              <a:spcAft>
                <a:spcPts val="600"/>
              </a:spcAft>
              <a:buClr>
                <a:schemeClr val="bg1">
                  <a:lumMod val="20000"/>
                  <a:lumOff val="80000"/>
                </a:schemeClr>
              </a:buClr>
              <a:buSzPct val="100000"/>
              <a:buFont typeface="Wingdings" panose="05000000000000000000" pitchFamily="2" charset="2"/>
              <a:buChar char="ü"/>
              <a:defRPr/>
            </a:pPr>
            <a:r>
              <a:rPr lang="en-US" sz="3600" kern="1200" dirty="0">
                <a:solidFill>
                  <a:srgbClr val="F2F2F2"/>
                </a:solidFill>
                <a:latin typeface="Quattrocento Sans"/>
                <a:ea typeface="+mn-ea"/>
              </a:rPr>
              <a:t>Dental Lab records</a:t>
            </a:r>
          </a:p>
        </p:txBody>
      </p:sp>
      <p:sp>
        <p:nvSpPr>
          <p:cNvPr id="5" name="Title 1">
            <a:extLst>
              <a:ext uri="{FF2B5EF4-FFF2-40B4-BE49-F238E27FC236}">
                <a16:creationId xmlns:a16="http://schemas.microsoft.com/office/drawing/2014/main" id="{EAF23916-95F3-4ED7-A183-4D76B3932312}"/>
              </a:ext>
            </a:extLst>
          </p:cNvPr>
          <p:cNvSpPr txBox="1">
            <a:spLocks/>
          </p:cNvSpPr>
          <p:nvPr/>
        </p:nvSpPr>
        <p:spPr>
          <a:xfrm>
            <a:off x="6955612" y="298660"/>
            <a:ext cx="7783192" cy="1605009"/>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rgbClr val="262626"/>
                </a:solidFill>
                <a:latin typeface="Quattrocento Sans"/>
                <a:ea typeface="+mn-ea"/>
                <a:cs typeface="+mn-cs"/>
              </a:rPr>
              <a:t>U.S. v. </a:t>
            </a:r>
            <a:r>
              <a:rPr lang="en-US" sz="5400" b="1" dirty="0" err="1">
                <a:solidFill>
                  <a:srgbClr val="262626"/>
                </a:solidFill>
                <a:latin typeface="Quattrocento Sans"/>
                <a:ea typeface="+mn-ea"/>
                <a:cs typeface="+mn-cs"/>
              </a:rPr>
              <a:t>Inniss</a:t>
            </a:r>
            <a:endParaRPr lang="en-US" altLang="en-US" sz="5400" b="1" dirty="0">
              <a:solidFill>
                <a:srgbClr val="262626"/>
              </a:solidFill>
              <a:latin typeface="Quattrocento Sans"/>
              <a:ea typeface="+mn-ea"/>
              <a:cs typeface="+mn-cs"/>
              <a:sym typeface="Quattrocento Sans"/>
            </a:endParaRPr>
          </a:p>
        </p:txBody>
      </p:sp>
      <p:pic>
        <p:nvPicPr>
          <p:cNvPr id="1026" name="Picture 2" descr="Why is it important to keep accurate financial records.">
            <a:extLst>
              <a:ext uri="{FF2B5EF4-FFF2-40B4-BE49-F238E27FC236}">
                <a16:creationId xmlns:a16="http://schemas.microsoft.com/office/drawing/2014/main" id="{BB30072E-49E5-5059-D823-B9930B8882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9633" y="4558351"/>
            <a:ext cx="6526988" cy="4345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745059"/>
      </p:ext>
    </p:extLst>
  </p:cSld>
  <p:clrMapOvr>
    <a:overrideClrMapping bg1="lt1" tx1="dk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219E4A78-F4DD-4557-8C94-608186B2430F}"/>
              </a:ext>
            </a:extLst>
          </p:cNvPr>
          <p:cNvSpPr>
            <a:spLocks noGrp="1"/>
          </p:cNvSpPr>
          <p:nvPr>
            <p:ph type="title"/>
          </p:nvPr>
        </p:nvSpPr>
        <p:spPr>
          <a:xfrm>
            <a:off x="1314417" y="3176665"/>
            <a:ext cx="5538540" cy="1033670"/>
          </a:xfrm>
        </p:spPr>
        <p:txBody>
          <a:bodyPr>
            <a:normAutofit/>
          </a:bodyPr>
          <a:lstStyle/>
          <a:p>
            <a:pPr eaLnBrk="1" hangingPunct="1"/>
            <a:r>
              <a:rPr lang="en-US" sz="4800" b="0" i="1" dirty="0">
                <a:solidFill>
                  <a:schemeClr val="bg2">
                    <a:lumMod val="20000"/>
                    <a:lumOff val="80000"/>
                  </a:schemeClr>
                </a:solidFill>
                <a:latin typeface="Quattrocento Sans" panose="020B0502050000020003" pitchFamily="34" charset="0"/>
                <a:cs typeface="Arial" panose="020B0604020202020204" pitchFamily="34" charset="0"/>
              </a:rPr>
              <a:t>Fake Invoice - #1</a:t>
            </a:r>
            <a:endParaRPr lang="en-US" altLang="en-US" sz="4800" b="0" i="1" dirty="0">
              <a:solidFill>
                <a:schemeClr val="bg2">
                  <a:lumMod val="20000"/>
                  <a:lumOff val="80000"/>
                </a:schemeClr>
              </a:solidFill>
              <a:latin typeface="Quattrocento Sans" panose="020B0502050000020003" pitchFamily="34" charset="0"/>
              <a:cs typeface="Arial" panose="020B0604020202020204" pitchFamily="34" charset="0"/>
            </a:endParaRPr>
          </a:p>
        </p:txBody>
      </p:sp>
      <p:pic>
        <p:nvPicPr>
          <p:cNvPr id="4" name="Content Placeholder 2">
            <a:extLst>
              <a:ext uri="{FF2B5EF4-FFF2-40B4-BE49-F238E27FC236}">
                <a16:creationId xmlns:a16="http://schemas.microsoft.com/office/drawing/2014/main" id="{8CAE503A-1543-4006-B512-9CCBE964ACAC}"/>
              </a:ext>
            </a:extLst>
          </p:cNvPr>
          <p:cNvPicPr>
            <a:picLocks noGrp="1" noChangeAspect="1"/>
          </p:cNvPicPr>
          <p:nvPr>
            <p:ph idx="1"/>
          </p:nvPr>
        </p:nvPicPr>
        <p:blipFill>
          <a:blip r:embed="rId3"/>
          <a:stretch>
            <a:fillRect/>
          </a:stretch>
        </p:blipFill>
        <p:spPr>
          <a:xfrm>
            <a:off x="7704297" y="1985555"/>
            <a:ext cx="5724207" cy="7495135"/>
          </a:xfrm>
          <a:prstGeom prst="rect">
            <a:avLst/>
          </a:prstGeom>
        </p:spPr>
      </p:pic>
      <p:sp>
        <p:nvSpPr>
          <p:cNvPr id="5" name="Title 1">
            <a:extLst>
              <a:ext uri="{FF2B5EF4-FFF2-40B4-BE49-F238E27FC236}">
                <a16:creationId xmlns:a16="http://schemas.microsoft.com/office/drawing/2014/main" id="{EAF23916-95F3-4ED7-A183-4D76B3932312}"/>
              </a:ext>
            </a:extLst>
          </p:cNvPr>
          <p:cNvSpPr txBox="1">
            <a:spLocks/>
          </p:cNvSpPr>
          <p:nvPr/>
        </p:nvSpPr>
        <p:spPr>
          <a:xfrm>
            <a:off x="1610436" y="380546"/>
            <a:ext cx="7246182" cy="1605009"/>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rgbClr val="262626"/>
                </a:solidFill>
                <a:latin typeface="Quattrocento Sans"/>
                <a:ea typeface="+mn-ea"/>
                <a:cs typeface="+mn-cs"/>
              </a:rPr>
              <a:t>U.S. v. </a:t>
            </a:r>
            <a:r>
              <a:rPr lang="en-US" sz="5400" b="1" dirty="0" err="1">
                <a:solidFill>
                  <a:srgbClr val="262626"/>
                </a:solidFill>
                <a:latin typeface="Quattrocento Sans"/>
                <a:ea typeface="+mn-ea"/>
                <a:cs typeface="+mn-cs"/>
              </a:rPr>
              <a:t>Inniss</a:t>
            </a:r>
            <a:endParaRPr lang="en-US" altLang="en-US" sz="5400" b="1" dirty="0">
              <a:solidFill>
                <a:srgbClr val="262626"/>
              </a:solidFill>
              <a:latin typeface="Quattrocento Sans"/>
              <a:ea typeface="+mn-ea"/>
              <a:cs typeface="+mn-cs"/>
            </a:endParaRPr>
          </a:p>
        </p:txBody>
      </p:sp>
    </p:spTree>
    <p:extLst>
      <p:ext uri="{BB962C8B-B14F-4D97-AF65-F5344CB8AC3E}">
        <p14:creationId xmlns:p14="http://schemas.microsoft.com/office/powerpoint/2010/main" val="1004066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219E4A78-F4DD-4557-8C94-608186B2430F}"/>
              </a:ext>
            </a:extLst>
          </p:cNvPr>
          <p:cNvSpPr>
            <a:spLocks noGrp="1"/>
          </p:cNvSpPr>
          <p:nvPr>
            <p:ph type="title"/>
          </p:nvPr>
        </p:nvSpPr>
        <p:spPr>
          <a:xfrm>
            <a:off x="1307805" y="2024744"/>
            <a:ext cx="8358710" cy="979713"/>
          </a:xfrm>
        </p:spPr>
        <p:txBody>
          <a:bodyPr>
            <a:normAutofit/>
          </a:bodyPr>
          <a:lstStyle/>
          <a:p>
            <a:r>
              <a:rPr lang="en-US" altLang="en-US" sz="4800" b="0" i="1" dirty="0">
                <a:solidFill>
                  <a:schemeClr val="bg2">
                    <a:lumMod val="20000"/>
                    <a:lumOff val="80000"/>
                  </a:schemeClr>
                </a:solidFill>
                <a:latin typeface="Quattrocento Sans" panose="020B0502050000020003" pitchFamily="34" charset="0"/>
                <a:cs typeface="Arial" panose="020B0604020202020204" pitchFamily="34" charset="0"/>
              </a:rPr>
              <a:t>Pushing through fake invoice</a:t>
            </a:r>
          </a:p>
        </p:txBody>
      </p:sp>
      <p:pic>
        <p:nvPicPr>
          <p:cNvPr id="4" name="Content Placeholder 3">
            <a:extLst>
              <a:ext uri="{FF2B5EF4-FFF2-40B4-BE49-F238E27FC236}">
                <a16:creationId xmlns:a16="http://schemas.microsoft.com/office/drawing/2014/main" id="{D9876FD2-30F3-408E-9DE6-307448CDC4AB}"/>
              </a:ext>
            </a:extLst>
          </p:cNvPr>
          <p:cNvPicPr>
            <a:picLocks noGrp="1" noChangeAspect="1"/>
          </p:cNvPicPr>
          <p:nvPr>
            <p:ph idx="1"/>
          </p:nvPr>
        </p:nvPicPr>
        <p:blipFill rotWithShape="1">
          <a:blip r:embed="rId3"/>
          <a:srcRect b="6503"/>
          <a:stretch/>
        </p:blipFill>
        <p:spPr>
          <a:xfrm>
            <a:off x="1626980" y="3436808"/>
            <a:ext cx="15034040" cy="5309627"/>
          </a:xfrm>
          <a:prstGeom prst="rect">
            <a:avLst/>
          </a:prstGeom>
        </p:spPr>
      </p:pic>
      <p:sp>
        <p:nvSpPr>
          <p:cNvPr id="5" name="Title 1">
            <a:extLst>
              <a:ext uri="{FF2B5EF4-FFF2-40B4-BE49-F238E27FC236}">
                <a16:creationId xmlns:a16="http://schemas.microsoft.com/office/drawing/2014/main" id="{112BF220-0A3E-4A2E-9E5A-848042D9E623}"/>
              </a:ext>
            </a:extLst>
          </p:cNvPr>
          <p:cNvSpPr txBox="1">
            <a:spLocks/>
          </p:cNvSpPr>
          <p:nvPr/>
        </p:nvSpPr>
        <p:spPr>
          <a:xfrm>
            <a:off x="1626980" y="648344"/>
            <a:ext cx="12193520" cy="1212113"/>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5400" b="1" dirty="0">
                <a:solidFill>
                  <a:srgbClr val="262626"/>
                </a:solidFill>
                <a:latin typeface="Quattrocento Sans"/>
                <a:ea typeface="+mn-ea"/>
                <a:cs typeface="+mn-cs"/>
              </a:rPr>
              <a:t>U.S. v. </a:t>
            </a:r>
            <a:r>
              <a:rPr lang="en-US" altLang="en-US" sz="5400" b="1" dirty="0" err="1">
                <a:solidFill>
                  <a:srgbClr val="262626"/>
                </a:solidFill>
                <a:latin typeface="Quattrocento Sans"/>
                <a:ea typeface="+mn-ea"/>
                <a:cs typeface="+mn-cs"/>
              </a:rPr>
              <a:t>Inniss</a:t>
            </a:r>
            <a:endParaRPr lang="en-US" altLang="en-US" sz="5400" b="1" dirty="0">
              <a:solidFill>
                <a:srgbClr val="262626"/>
              </a:solidFill>
              <a:latin typeface="Quattrocento Sans"/>
              <a:ea typeface="+mn-ea"/>
              <a:cs typeface="+mn-cs"/>
            </a:endParaRPr>
          </a:p>
        </p:txBody>
      </p:sp>
      <p:sp>
        <p:nvSpPr>
          <p:cNvPr id="2" name="Rectangle 1">
            <a:extLst>
              <a:ext uri="{FF2B5EF4-FFF2-40B4-BE49-F238E27FC236}">
                <a16:creationId xmlns:a16="http://schemas.microsoft.com/office/drawing/2014/main" id="{EAF2EFF6-E922-6BB4-0CFD-E08CBD307FD1}"/>
              </a:ext>
            </a:extLst>
          </p:cNvPr>
          <p:cNvSpPr/>
          <p:nvPr/>
        </p:nvSpPr>
        <p:spPr>
          <a:xfrm>
            <a:off x="3299791" y="3558209"/>
            <a:ext cx="2345635" cy="33793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5FB78C3-AA7B-CC33-9EE3-8C61488D5316}"/>
              </a:ext>
            </a:extLst>
          </p:cNvPr>
          <p:cNvSpPr/>
          <p:nvPr/>
        </p:nvSpPr>
        <p:spPr>
          <a:xfrm>
            <a:off x="3876261" y="4328490"/>
            <a:ext cx="1172817" cy="33793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1806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219E4A78-F4DD-4557-8C94-608186B2430F}"/>
              </a:ext>
            </a:extLst>
          </p:cNvPr>
          <p:cNvSpPr>
            <a:spLocks noGrp="1"/>
          </p:cNvSpPr>
          <p:nvPr>
            <p:ph type="title"/>
          </p:nvPr>
        </p:nvSpPr>
        <p:spPr>
          <a:xfrm>
            <a:off x="1211386" y="3161544"/>
            <a:ext cx="5585792" cy="1596473"/>
          </a:xfrm>
        </p:spPr>
        <p:txBody>
          <a:bodyPr>
            <a:normAutofit/>
          </a:bodyPr>
          <a:lstStyle/>
          <a:p>
            <a:pPr eaLnBrk="1" hangingPunct="1"/>
            <a:r>
              <a:rPr lang="en-US" sz="4800" b="0" i="1" dirty="0">
                <a:solidFill>
                  <a:schemeClr val="bg2">
                    <a:lumMod val="20000"/>
                    <a:lumOff val="80000"/>
                  </a:schemeClr>
                </a:solidFill>
                <a:latin typeface="Quattrocento Sans" panose="020B0502050000020003" pitchFamily="34" charset="0"/>
                <a:cs typeface="Arial" panose="020B0604020202020204" pitchFamily="34" charset="0"/>
              </a:rPr>
              <a:t>Fake Invoice - #2</a:t>
            </a:r>
            <a:endParaRPr lang="en-US" altLang="en-US" sz="4800" b="0" i="1" dirty="0">
              <a:solidFill>
                <a:schemeClr val="bg2">
                  <a:lumMod val="20000"/>
                  <a:lumOff val="80000"/>
                </a:schemeClr>
              </a:solidFill>
              <a:latin typeface="Quattrocento Sans" panose="020B0502050000020003"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9AA3E29E-2C70-41F4-8EB2-4CB9ECCC89A2}"/>
              </a:ext>
            </a:extLst>
          </p:cNvPr>
          <p:cNvPicPr>
            <a:picLocks noGrp="1" noChangeAspect="1"/>
          </p:cNvPicPr>
          <p:nvPr>
            <p:ph idx="1"/>
          </p:nvPr>
        </p:nvPicPr>
        <p:blipFill>
          <a:blip r:embed="rId4"/>
          <a:stretch>
            <a:fillRect/>
          </a:stretch>
        </p:blipFill>
        <p:spPr>
          <a:xfrm>
            <a:off x="7490558" y="1916113"/>
            <a:ext cx="9159711" cy="7555276"/>
          </a:xfrm>
          <a:prstGeom prst="rect">
            <a:avLst/>
          </a:prstGeom>
        </p:spPr>
      </p:pic>
      <p:sp>
        <p:nvSpPr>
          <p:cNvPr id="4" name="Title 1">
            <a:extLst>
              <a:ext uri="{FF2B5EF4-FFF2-40B4-BE49-F238E27FC236}">
                <a16:creationId xmlns:a16="http://schemas.microsoft.com/office/drawing/2014/main" id="{9E66259B-D1DA-46DD-9137-F5EECDADB41B}"/>
              </a:ext>
            </a:extLst>
          </p:cNvPr>
          <p:cNvSpPr txBox="1">
            <a:spLocks/>
          </p:cNvSpPr>
          <p:nvPr/>
        </p:nvSpPr>
        <p:spPr>
          <a:xfrm>
            <a:off x="1692322" y="550367"/>
            <a:ext cx="7122242" cy="1090751"/>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rgbClr val="262626"/>
                </a:solidFill>
                <a:latin typeface="Quattrocento Sans"/>
                <a:ea typeface="+mn-ea"/>
                <a:cs typeface="+mn-cs"/>
              </a:rPr>
              <a:t>U.S. v. </a:t>
            </a:r>
            <a:r>
              <a:rPr lang="en-US" sz="5400" b="1" dirty="0" err="1">
                <a:solidFill>
                  <a:srgbClr val="262626"/>
                </a:solidFill>
                <a:latin typeface="Quattrocento Sans"/>
                <a:ea typeface="+mn-ea"/>
                <a:cs typeface="+mn-cs"/>
              </a:rPr>
              <a:t>Inniss</a:t>
            </a:r>
            <a:endParaRPr lang="en-US" altLang="en-US" sz="5400" b="1" dirty="0">
              <a:solidFill>
                <a:srgbClr val="262626"/>
              </a:solidFill>
              <a:latin typeface="Quattrocento Sans"/>
              <a:ea typeface="+mn-ea"/>
              <a:cs typeface="+mn-cs"/>
            </a:endParaRPr>
          </a:p>
        </p:txBody>
      </p:sp>
    </p:spTree>
    <p:extLst>
      <p:ext uri="{BB962C8B-B14F-4D97-AF65-F5344CB8AC3E}">
        <p14:creationId xmlns:p14="http://schemas.microsoft.com/office/powerpoint/2010/main" val="1586311409"/>
      </p:ext>
    </p:extLst>
  </p:cSld>
  <p:clrMapOvr>
    <a:overrideClrMapping bg1="lt1" tx1="dk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219E4A78-F4DD-4557-8C94-608186B2430F}"/>
              </a:ext>
            </a:extLst>
          </p:cNvPr>
          <p:cNvSpPr>
            <a:spLocks noGrp="1"/>
          </p:cNvSpPr>
          <p:nvPr>
            <p:ph type="title"/>
          </p:nvPr>
        </p:nvSpPr>
        <p:spPr>
          <a:xfrm>
            <a:off x="1610436" y="2992298"/>
            <a:ext cx="5724845" cy="908894"/>
          </a:xfrm>
        </p:spPr>
        <p:txBody>
          <a:bodyPr>
            <a:noAutofit/>
          </a:bodyPr>
          <a:lstStyle/>
          <a:p>
            <a:pPr algn="l" eaLnBrk="1" hangingPunct="1"/>
            <a:r>
              <a:rPr lang="en-US" altLang="en-US" sz="4800" b="0" i="1" dirty="0">
                <a:solidFill>
                  <a:schemeClr val="bg2">
                    <a:lumMod val="20000"/>
                    <a:lumOff val="80000"/>
                  </a:schemeClr>
                </a:solidFill>
                <a:latin typeface="Quattrocento Sans" panose="020B0502050000020003" pitchFamily="34" charset="0"/>
                <a:cs typeface="Arial" panose="020B0604020202020204" pitchFamily="34" charset="0"/>
              </a:rPr>
              <a:t>Summary chart following money</a:t>
            </a:r>
          </a:p>
        </p:txBody>
      </p:sp>
      <p:pic>
        <p:nvPicPr>
          <p:cNvPr id="5" name="Content Placeholder 4">
            <a:extLst>
              <a:ext uri="{FF2B5EF4-FFF2-40B4-BE49-F238E27FC236}">
                <a16:creationId xmlns:a16="http://schemas.microsoft.com/office/drawing/2014/main" id="{B95ABF8A-33CF-440D-AE38-7A143B9F391B}"/>
              </a:ext>
            </a:extLst>
          </p:cNvPr>
          <p:cNvPicPr>
            <a:picLocks noGrp="1" noChangeAspect="1"/>
          </p:cNvPicPr>
          <p:nvPr>
            <p:ph idx="1"/>
          </p:nvPr>
        </p:nvPicPr>
        <p:blipFill>
          <a:blip r:embed="rId3"/>
          <a:stretch>
            <a:fillRect/>
          </a:stretch>
        </p:blipFill>
        <p:spPr>
          <a:xfrm>
            <a:off x="7581279" y="2080411"/>
            <a:ext cx="10113096" cy="7247142"/>
          </a:xfrm>
          <a:prstGeom prst="rect">
            <a:avLst/>
          </a:prstGeom>
        </p:spPr>
      </p:pic>
      <p:sp>
        <p:nvSpPr>
          <p:cNvPr id="4" name="Title 1">
            <a:extLst>
              <a:ext uri="{FF2B5EF4-FFF2-40B4-BE49-F238E27FC236}">
                <a16:creationId xmlns:a16="http://schemas.microsoft.com/office/drawing/2014/main" id="{9559440E-B1AC-4ED4-B504-2E221F27D8FD}"/>
              </a:ext>
            </a:extLst>
          </p:cNvPr>
          <p:cNvSpPr txBox="1">
            <a:spLocks/>
          </p:cNvSpPr>
          <p:nvPr/>
        </p:nvSpPr>
        <p:spPr>
          <a:xfrm>
            <a:off x="1610436" y="574763"/>
            <a:ext cx="6257068" cy="1078496"/>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rgbClr val="262626"/>
                </a:solidFill>
                <a:latin typeface="Quattrocento Sans"/>
                <a:ea typeface="+mn-ea"/>
                <a:cs typeface="+mn-cs"/>
              </a:rPr>
              <a:t>U.S. v. </a:t>
            </a:r>
            <a:r>
              <a:rPr lang="en-US" sz="6000" b="1" dirty="0" err="1">
                <a:solidFill>
                  <a:srgbClr val="262626"/>
                </a:solidFill>
                <a:latin typeface="Quattrocento Sans"/>
                <a:ea typeface="+mn-ea"/>
                <a:cs typeface="+mn-cs"/>
              </a:rPr>
              <a:t>Inniss</a:t>
            </a:r>
            <a:endParaRPr lang="en-US" altLang="en-US" sz="6000" b="1" dirty="0">
              <a:solidFill>
                <a:srgbClr val="262626"/>
              </a:solidFill>
              <a:latin typeface="Quattrocento Sans"/>
              <a:ea typeface="+mn-ea"/>
              <a:cs typeface="+mn-cs"/>
            </a:endParaRPr>
          </a:p>
        </p:txBody>
      </p:sp>
    </p:spTree>
    <p:extLst>
      <p:ext uri="{BB962C8B-B14F-4D97-AF65-F5344CB8AC3E}">
        <p14:creationId xmlns:p14="http://schemas.microsoft.com/office/powerpoint/2010/main" val="2838263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959F25C9-C176-D346-A2FE-ABD7942A0E6F}"/>
              </a:ext>
            </a:extLst>
          </p:cNvPr>
          <p:cNvSpPr>
            <a:spLocks noGrp="1"/>
          </p:cNvSpPr>
          <p:nvPr>
            <p:ph type="subTitle" idx="1"/>
          </p:nvPr>
        </p:nvSpPr>
        <p:spPr>
          <a:xfrm>
            <a:off x="1139426" y="136556"/>
            <a:ext cx="16009145" cy="1600073"/>
          </a:xfrm>
        </p:spPr>
        <p:txBody>
          <a:bodyPr anchor="ctr">
            <a:noAutofit/>
          </a:bodyPr>
          <a:lstStyle/>
          <a:p>
            <a:pPr algn="l">
              <a:lnSpc>
                <a:spcPct val="90000"/>
              </a:lnSpc>
              <a:spcBef>
                <a:spcPct val="0"/>
              </a:spcBef>
            </a:pPr>
            <a:r>
              <a:rPr lang="en-US" sz="5400" b="1" kern="1200" dirty="0">
                <a:solidFill>
                  <a:srgbClr val="262626"/>
                </a:solidFill>
                <a:latin typeface="Quattrocento Sans"/>
                <a:ea typeface="+mn-ea"/>
                <a:cs typeface="+mn-cs"/>
              </a:rPr>
              <a:t>Importance of Asset Recovery</a:t>
            </a:r>
          </a:p>
        </p:txBody>
      </p:sp>
      <p:cxnSp>
        <p:nvCxnSpPr>
          <p:cNvPr id="11" name="Straight Connector 10">
            <a:extLst>
              <a:ext uri="{FF2B5EF4-FFF2-40B4-BE49-F238E27FC236}">
                <a16:creationId xmlns:a16="http://schemas.microsoft.com/office/drawing/2014/main" id="{451B943F-B5BD-1D42-ADB0-17511DC92EE5}"/>
              </a:ext>
            </a:extLst>
          </p:cNvPr>
          <p:cNvCxnSpPr>
            <a:cxnSpLocks/>
          </p:cNvCxnSpPr>
          <p:nvPr/>
        </p:nvCxnSpPr>
        <p:spPr>
          <a:xfrm>
            <a:off x="0" y="9569007"/>
            <a:ext cx="1079736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90F32D93-C6FD-1347-9DD0-0C5BF712D33F}"/>
              </a:ext>
            </a:extLst>
          </p:cNvPr>
          <p:cNvSpPr txBox="1">
            <a:spLocks noChangeArrowheads="1"/>
          </p:cNvSpPr>
          <p:nvPr/>
        </p:nvSpPr>
        <p:spPr>
          <a:xfrm>
            <a:off x="1487606" y="2434428"/>
            <a:ext cx="9795437" cy="5895735"/>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457200" algn="l">
              <a:lnSpc>
                <a:spcPct val="150000"/>
              </a:lnSpc>
              <a:spcBef>
                <a:spcPts val="0"/>
              </a:spcBef>
              <a:buClr>
                <a:schemeClr val="bg1">
                  <a:lumMod val="20000"/>
                  <a:lumOff val="80000"/>
                </a:schemeClr>
              </a:buClr>
              <a:buSzPct val="100000"/>
              <a:buFont typeface="Arial" panose="020B0604020202020204" pitchFamily="34" charset="0"/>
              <a:buChar char="•"/>
              <a:defRPr/>
            </a:pPr>
            <a:r>
              <a:rPr lang="en-US" altLang="en-US" sz="3600" dirty="0">
                <a:solidFill>
                  <a:srgbClr val="F2F2F2"/>
                </a:solidFill>
                <a:latin typeface="Quattrocento Sans"/>
                <a:cs typeface="Arial"/>
              </a:rPr>
              <a:t>Prevents criminals from enjoying money after their sentences</a:t>
            </a:r>
          </a:p>
          <a:p>
            <a:pPr marL="571500" indent="-457200" algn="l">
              <a:lnSpc>
                <a:spcPct val="150000"/>
              </a:lnSpc>
              <a:spcBef>
                <a:spcPts val="0"/>
              </a:spcBef>
              <a:buClr>
                <a:schemeClr val="bg1">
                  <a:lumMod val="20000"/>
                  <a:lumOff val="80000"/>
                </a:schemeClr>
              </a:buClr>
              <a:buSzPct val="100000"/>
              <a:buFont typeface="Arial" panose="020B0604020202020204" pitchFamily="34" charset="0"/>
              <a:buChar char="•"/>
              <a:defRPr/>
            </a:pPr>
            <a:r>
              <a:rPr lang="en-US" altLang="en-US" sz="3600" dirty="0">
                <a:solidFill>
                  <a:srgbClr val="F2F2F2"/>
                </a:solidFill>
                <a:latin typeface="Quattrocento Sans"/>
                <a:cs typeface="Arial"/>
              </a:rPr>
              <a:t>Avoids money funding other illegal activities</a:t>
            </a:r>
          </a:p>
          <a:p>
            <a:pPr marL="571500" indent="-457200" algn="l">
              <a:lnSpc>
                <a:spcPct val="150000"/>
              </a:lnSpc>
              <a:spcBef>
                <a:spcPts val="0"/>
              </a:spcBef>
              <a:buClr>
                <a:schemeClr val="bg1">
                  <a:lumMod val="20000"/>
                  <a:lumOff val="80000"/>
                </a:schemeClr>
              </a:buClr>
              <a:buSzPct val="100000"/>
              <a:buFont typeface="Arial" panose="020B0604020202020204" pitchFamily="34" charset="0"/>
              <a:buChar char="•"/>
              <a:defRPr/>
            </a:pPr>
            <a:r>
              <a:rPr lang="en-US" altLang="en-US" sz="3600" dirty="0">
                <a:solidFill>
                  <a:srgbClr val="F2F2F2"/>
                </a:solidFill>
                <a:latin typeface="Quattrocento Sans"/>
                <a:cs typeface="Arial"/>
              </a:rPr>
              <a:t>Puts organized crime syndicates out of business</a:t>
            </a:r>
          </a:p>
          <a:p>
            <a:pPr marL="571500" indent="-457200" algn="l">
              <a:lnSpc>
                <a:spcPct val="150000"/>
              </a:lnSpc>
              <a:spcBef>
                <a:spcPts val="0"/>
              </a:spcBef>
              <a:buClr>
                <a:schemeClr val="bg1">
                  <a:lumMod val="20000"/>
                  <a:lumOff val="80000"/>
                </a:schemeClr>
              </a:buClr>
              <a:buSzPct val="100000"/>
              <a:buFont typeface="Arial" panose="020B0604020202020204" pitchFamily="34" charset="0"/>
              <a:buChar char="•"/>
              <a:defRPr/>
            </a:pPr>
            <a:r>
              <a:rPr lang="en-US" altLang="en-US" sz="3600" dirty="0">
                <a:solidFill>
                  <a:srgbClr val="F2F2F2"/>
                </a:solidFill>
                <a:latin typeface="Quattrocento Sans"/>
                <a:cs typeface="Arial"/>
              </a:rPr>
              <a:t>Deters other criminals</a:t>
            </a:r>
          </a:p>
          <a:p>
            <a:pPr marL="571500" indent="-457200" algn="l">
              <a:lnSpc>
                <a:spcPct val="150000"/>
              </a:lnSpc>
              <a:spcBef>
                <a:spcPts val="0"/>
              </a:spcBef>
              <a:buClr>
                <a:schemeClr val="bg1">
                  <a:lumMod val="20000"/>
                  <a:lumOff val="80000"/>
                </a:schemeClr>
              </a:buClr>
              <a:buSzPct val="100000"/>
              <a:buFont typeface="Arial" panose="020B0604020202020204" pitchFamily="34" charset="0"/>
              <a:buChar char="•"/>
              <a:defRPr/>
            </a:pPr>
            <a:r>
              <a:rPr lang="en-US" altLang="en-US" sz="3600" dirty="0">
                <a:solidFill>
                  <a:srgbClr val="F2F2F2"/>
                </a:solidFill>
                <a:latin typeface="Quattrocento Sans"/>
                <a:cs typeface="Arial"/>
              </a:rPr>
              <a:t>Helps keep countries off of the FATF grey list</a:t>
            </a:r>
          </a:p>
        </p:txBody>
      </p:sp>
      <p:pic>
        <p:nvPicPr>
          <p:cNvPr id="8194" name="Picture 2" descr="What is asset recovery management? - Quora">
            <a:extLst>
              <a:ext uri="{FF2B5EF4-FFF2-40B4-BE49-F238E27FC236}">
                <a16:creationId xmlns:a16="http://schemas.microsoft.com/office/drawing/2014/main" id="{4CB177D7-9BD3-0974-3D47-D1911EC512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7610" y="3424004"/>
            <a:ext cx="5853113" cy="3916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456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27021-D4E4-4B4F-8AC5-B6E330E2FE57}"/>
              </a:ext>
            </a:extLst>
          </p:cNvPr>
          <p:cNvSpPr>
            <a:spLocks noGrp="1"/>
          </p:cNvSpPr>
          <p:nvPr>
            <p:ph type="title"/>
          </p:nvPr>
        </p:nvSpPr>
        <p:spPr>
          <a:xfrm>
            <a:off x="1013791" y="612662"/>
            <a:ext cx="14596324" cy="1412081"/>
          </a:xfrm>
        </p:spPr>
        <p:txBody>
          <a:bodyPr>
            <a:noAutofit/>
          </a:bodyPr>
          <a:lstStyle/>
          <a:p>
            <a:pPr algn="l">
              <a:lnSpc>
                <a:spcPct val="90000"/>
              </a:lnSpc>
              <a:spcBef>
                <a:spcPct val="0"/>
              </a:spcBef>
              <a:buClr>
                <a:srgbClr val="000000"/>
              </a:buClr>
              <a:buSzPts val="1400"/>
              <a:defRPr/>
            </a:pPr>
            <a:r>
              <a:rPr lang="en-US" kern="1200" dirty="0">
                <a:ea typeface="+mn-ea"/>
                <a:cs typeface="+mn-cs"/>
                <a:sym typeface="Arial"/>
              </a:rPr>
              <a:t>Species Victim Impact Statements</a:t>
            </a:r>
          </a:p>
        </p:txBody>
      </p:sp>
      <p:sp>
        <p:nvSpPr>
          <p:cNvPr id="3" name="Content Placeholder 2">
            <a:extLst>
              <a:ext uri="{FF2B5EF4-FFF2-40B4-BE49-F238E27FC236}">
                <a16:creationId xmlns:a16="http://schemas.microsoft.com/office/drawing/2014/main" id="{18D9E5C7-372F-407E-B9F4-AB8FC4F1A9F1}"/>
              </a:ext>
            </a:extLst>
          </p:cNvPr>
          <p:cNvSpPr>
            <a:spLocks noGrp="1"/>
          </p:cNvSpPr>
          <p:nvPr>
            <p:ph idx="1"/>
          </p:nvPr>
        </p:nvSpPr>
        <p:spPr>
          <a:xfrm>
            <a:off x="1567541" y="2024743"/>
            <a:ext cx="13724211" cy="7390720"/>
          </a:xfrm>
        </p:spPr>
        <p:txBody>
          <a:bodyPr>
            <a:normAutofit/>
          </a:bodyPr>
          <a:lstStyle/>
          <a:p>
            <a:pPr marL="0" indent="0">
              <a:defRPr/>
            </a:pPr>
            <a:r>
              <a:rPr lang="en-US" sz="4800" i="1" dirty="0">
                <a:solidFill>
                  <a:schemeClr val="bg2">
                    <a:lumMod val="20000"/>
                    <a:lumOff val="80000"/>
                  </a:schemeClr>
                </a:solidFill>
                <a:latin typeface="Quattrocento Sans" panose="020B0502050000020003" pitchFamily="34" charset="0"/>
                <a:cs typeface="Arial" panose="020B0604020202020204" pitchFamily="34" charset="0"/>
              </a:rPr>
              <a:t>Assist valuation</a:t>
            </a:r>
          </a:p>
          <a:p>
            <a:pPr marL="0" indent="0" algn="ctr">
              <a:defRPr/>
            </a:pPr>
            <a:endParaRPr lang="en-US" sz="1950" b="1" u="sng" dirty="0">
              <a:latin typeface="Arial" panose="020B0604020202020204" pitchFamily="34" charset="0"/>
              <a:cs typeface="Arial" panose="020B0604020202020204" pitchFamily="34" charset="0"/>
            </a:endParaRPr>
          </a:p>
          <a:p>
            <a:pPr marL="914400" indent="-457200">
              <a:lnSpc>
                <a:spcPct val="150000"/>
              </a:lnSpc>
              <a:buClr>
                <a:srgbClr val="B96C11"/>
              </a:buClr>
              <a:buFont typeface="Arial" panose="020B0604020202020204" pitchFamily="34" charset="0"/>
              <a:buChar char="•"/>
              <a:defRPr/>
            </a:pPr>
            <a:r>
              <a:rPr lang="en-US" sz="3600" dirty="0">
                <a:solidFill>
                  <a:srgbClr val="F2F2F2"/>
                </a:solidFill>
                <a:latin typeface="Quattrocento Sans"/>
              </a:rPr>
              <a:t>Commercial value of trafficked animal</a:t>
            </a:r>
          </a:p>
          <a:p>
            <a:pPr marL="914400" indent="-457200">
              <a:lnSpc>
                <a:spcPct val="150000"/>
              </a:lnSpc>
              <a:buClr>
                <a:srgbClr val="B96C11"/>
              </a:buClr>
              <a:buFont typeface="Arial" panose="020B0604020202020204" pitchFamily="34" charset="0"/>
              <a:buChar char="•"/>
              <a:defRPr/>
            </a:pPr>
            <a:r>
              <a:rPr lang="en-US" sz="3600" dirty="0">
                <a:solidFill>
                  <a:srgbClr val="F2F2F2"/>
                </a:solidFill>
                <a:latin typeface="Quattrocento Sans"/>
              </a:rPr>
              <a:t>Black market value of trafficked animal</a:t>
            </a:r>
          </a:p>
          <a:p>
            <a:pPr marL="914400" indent="-457200">
              <a:lnSpc>
                <a:spcPct val="150000"/>
              </a:lnSpc>
              <a:buClr>
                <a:srgbClr val="B96C11"/>
              </a:buClr>
              <a:buFont typeface="Arial" panose="020B0604020202020204" pitchFamily="34" charset="0"/>
              <a:buChar char="•"/>
              <a:defRPr/>
            </a:pPr>
            <a:r>
              <a:rPr lang="en-US" sz="3600" dirty="0">
                <a:solidFill>
                  <a:srgbClr val="F2F2F2"/>
                </a:solidFill>
                <a:latin typeface="Quattrocento Sans"/>
              </a:rPr>
              <a:t>Overall harm to species</a:t>
            </a:r>
          </a:p>
          <a:p>
            <a:pPr marL="914400" indent="-457200">
              <a:lnSpc>
                <a:spcPct val="150000"/>
              </a:lnSpc>
              <a:buClr>
                <a:srgbClr val="B96C11"/>
              </a:buClr>
              <a:buFont typeface="Arial" panose="020B0604020202020204" pitchFamily="34" charset="0"/>
              <a:buChar char="•"/>
              <a:defRPr/>
            </a:pPr>
            <a:r>
              <a:rPr lang="en-US" sz="3600" dirty="0">
                <a:solidFill>
                  <a:srgbClr val="F2F2F2"/>
                </a:solidFill>
                <a:latin typeface="Quattrocento Sans"/>
              </a:rPr>
              <a:t>Harm to environment, habitat</a:t>
            </a:r>
          </a:p>
          <a:p>
            <a:pPr marL="0" indent="0">
              <a:defRPr/>
            </a:pPr>
            <a:endParaRPr lang="en-US" sz="3600" dirty="0"/>
          </a:p>
          <a:p>
            <a:pPr>
              <a:buFont typeface="Wingdings" panose="05000000000000000000" pitchFamily="2" charset="2"/>
              <a:buChar char="§"/>
              <a:defRPr/>
            </a:pPr>
            <a:endParaRPr lang="en-US" sz="3600" dirty="0"/>
          </a:p>
          <a:p>
            <a:pPr marL="0" indent="0">
              <a:defRPr/>
            </a:pPr>
            <a:endParaRPr lang="en-US" sz="3600" dirty="0"/>
          </a:p>
          <a:p>
            <a:pPr algn="ctr">
              <a:buFont typeface="Wingdings" panose="05000000000000000000" pitchFamily="2" charset="2"/>
              <a:buChar char="§"/>
              <a:defRPr/>
            </a:pPr>
            <a:endParaRPr lang="en-US" sz="3600" dirty="0"/>
          </a:p>
        </p:txBody>
      </p:sp>
      <p:pic>
        <p:nvPicPr>
          <p:cNvPr id="4" name="Picture 3">
            <a:extLst>
              <a:ext uri="{FF2B5EF4-FFF2-40B4-BE49-F238E27FC236}">
                <a16:creationId xmlns:a16="http://schemas.microsoft.com/office/drawing/2014/main" id="{1F211A1C-023A-4531-A95A-957252B5AD2E}"/>
              </a:ext>
            </a:extLst>
          </p:cNvPr>
          <p:cNvPicPr>
            <a:picLocks noChangeAspect="1"/>
          </p:cNvPicPr>
          <p:nvPr/>
        </p:nvPicPr>
        <p:blipFill>
          <a:blip r:embed="rId2"/>
          <a:stretch>
            <a:fillRect/>
          </a:stretch>
        </p:blipFill>
        <p:spPr>
          <a:xfrm>
            <a:off x="11714615" y="2209770"/>
            <a:ext cx="6279473" cy="4176154"/>
          </a:xfrm>
          <a:prstGeom prst="rect">
            <a:avLst/>
          </a:prstGeom>
        </p:spPr>
      </p:pic>
      <p:pic>
        <p:nvPicPr>
          <p:cNvPr id="9218" name="Picture 2" descr="Top 10: Shocking figures of the illegal rhino horn trade | Illegal Trade |  Earth Touch News">
            <a:extLst>
              <a:ext uri="{FF2B5EF4-FFF2-40B4-BE49-F238E27FC236}">
                <a16:creationId xmlns:a16="http://schemas.microsoft.com/office/drawing/2014/main" id="{C38BC11F-F4E3-4585-3944-A7D5C48E1D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8874" y="5972396"/>
            <a:ext cx="6279473" cy="3443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286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
          <p:cNvSpPr txBox="1">
            <a:spLocks noGrp="1"/>
          </p:cNvSpPr>
          <p:nvPr>
            <p:ph type="title"/>
          </p:nvPr>
        </p:nvSpPr>
        <p:spPr>
          <a:xfrm>
            <a:off x="1427044" y="498736"/>
            <a:ext cx="15433912" cy="1016419"/>
          </a:xfrm>
          <a:prstGeom prst="rect">
            <a:avLst/>
          </a:prstGeom>
          <a:noFill/>
          <a:ln>
            <a:noFill/>
          </a:ln>
        </p:spPr>
        <p:txBody>
          <a:bodyPr spcFirstLastPara="1" wrap="square" lIns="45675" tIns="45675" rIns="45675" bIns="45675" anchor="t" anchorCtr="0">
            <a:normAutofit/>
          </a:bodyPr>
          <a:lstStyle/>
          <a:p>
            <a:pPr marL="0" lvl="0" indent="0" rtl="0">
              <a:lnSpc>
                <a:spcPct val="100000"/>
              </a:lnSpc>
              <a:spcBef>
                <a:spcPts val="0"/>
              </a:spcBef>
              <a:spcAft>
                <a:spcPts val="0"/>
              </a:spcAft>
              <a:buClr>
                <a:srgbClr val="262626"/>
              </a:buClr>
              <a:buSzPts val="5400"/>
              <a:buFont typeface="Quattrocento Sans"/>
              <a:buNone/>
            </a:pPr>
            <a:r>
              <a:rPr lang="en-US" sz="6000" b="1" i="0" u="none" strike="noStrike" cap="none" dirty="0">
                <a:solidFill>
                  <a:srgbClr val="262626"/>
                </a:solidFill>
                <a:sym typeface="Quattrocento Sans"/>
              </a:rPr>
              <a:t>Regional Resident Legal Advisor (CWT)</a:t>
            </a:r>
            <a:endParaRPr sz="6000" dirty="0"/>
          </a:p>
        </p:txBody>
      </p:sp>
      <p:sp>
        <p:nvSpPr>
          <p:cNvPr id="3" name="TextBox 2">
            <a:extLst>
              <a:ext uri="{FF2B5EF4-FFF2-40B4-BE49-F238E27FC236}">
                <a16:creationId xmlns:a16="http://schemas.microsoft.com/office/drawing/2014/main" id="{D25E75D7-7237-3850-2C00-B9841A7837CE}"/>
              </a:ext>
            </a:extLst>
          </p:cNvPr>
          <p:cNvSpPr txBox="1"/>
          <p:nvPr/>
        </p:nvSpPr>
        <p:spPr>
          <a:xfrm>
            <a:off x="1928404" y="2547257"/>
            <a:ext cx="14431191" cy="6398675"/>
          </a:xfrm>
          <a:prstGeom prst="rect">
            <a:avLst/>
          </a:prstGeom>
          <a:noFill/>
        </p:spPr>
        <p:txBody>
          <a:bodyPr wrap="square">
            <a:spAutoFit/>
          </a:bodyPr>
          <a:lstStyle/>
          <a:p>
            <a:pPr marL="800100" indent="-571500">
              <a:lnSpc>
                <a:spcPct val="70000"/>
              </a:lnSpc>
              <a:spcAft>
                <a:spcPts val="600"/>
              </a:spcAft>
              <a:buClr>
                <a:schemeClr val="bg1">
                  <a:lumMod val="20000"/>
                  <a:lumOff val="80000"/>
                </a:schemeClr>
              </a:buClr>
              <a:buSzPct val="100000"/>
              <a:buFont typeface="Arial" panose="020B0604020202020204" pitchFamily="34" charset="0"/>
              <a:buChar char="•"/>
              <a:defRPr/>
            </a:pPr>
            <a:r>
              <a:rPr lang="en-US" sz="4400" dirty="0">
                <a:solidFill>
                  <a:srgbClr val="F2F2F2"/>
                </a:solidFill>
                <a:latin typeface="Quattrocento Sans"/>
                <a:sym typeface="Quattrocento Sans"/>
              </a:rPr>
              <a:t>Training and Workshops</a:t>
            </a:r>
          </a:p>
          <a:p>
            <a:pPr marL="800100" indent="-571500">
              <a:lnSpc>
                <a:spcPct val="70000"/>
              </a:lnSpc>
              <a:spcAft>
                <a:spcPts val="600"/>
              </a:spcAft>
              <a:buClr>
                <a:schemeClr val="bg1">
                  <a:lumMod val="20000"/>
                  <a:lumOff val="80000"/>
                </a:schemeClr>
              </a:buClr>
              <a:buSzPct val="100000"/>
              <a:buFont typeface="Arial" panose="020B0604020202020204" pitchFamily="34" charset="0"/>
              <a:buChar char="•"/>
              <a:defRPr/>
            </a:pPr>
            <a:endParaRPr lang="en-US" sz="4400" dirty="0">
              <a:solidFill>
                <a:srgbClr val="F2F2F2"/>
              </a:solidFill>
              <a:latin typeface="Quattrocento Sans"/>
              <a:sym typeface="Quattrocento Sans"/>
            </a:endParaRPr>
          </a:p>
          <a:p>
            <a:pPr marL="800100" lvl="3" indent="-571500">
              <a:lnSpc>
                <a:spcPct val="70000"/>
              </a:lnSpc>
              <a:spcAft>
                <a:spcPts val="600"/>
              </a:spcAft>
              <a:buClr>
                <a:schemeClr val="bg1">
                  <a:lumMod val="20000"/>
                  <a:lumOff val="80000"/>
                </a:schemeClr>
              </a:buClr>
              <a:buSzPct val="100000"/>
              <a:buFont typeface="Arial" panose="020B0604020202020204" pitchFamily="34" charset="0"/>
              <a:buChar char="•"/>
              <a:defRPr/>
            </a:pPr>
            <a:r>
              <a:rPr lang="en-US" sz="4400" dirty="0">
                <a:solidFill>
                  <a:srgbClr val="F2F2F2"/>
                </a:solidFill>
                <a:latin typeface="Quattrocento Sans"/>
                <a:sym typeface="Quattrocento Sans"/>
              </a:rPr>
              <a:t>Focus on prosecuting leaders of criminal organizations</a:t>
            </a:r>
          </a:p>
          <a:p>
            <a:pPr marL="800100" lvl="3" indent="-571500">
              <a:lnSpc>
                <a:spcPct val="70000"/>
              </a:lnSpc>
              <a:spcAft>
                <a:spcPts val="600"/>
              </a:spcAft>
              <a:buClr>
                <a:schemeClr val="bg1">
                  <a:lumMod val="20000"/>
                  <a:lumOff val="80000"/>
                </a:schemeClr>
              </a:buClr>
              <a:buSzPct val="100000"/>
              <a:buFont typeface="Arial" panose="020B0604020202020204" pitchFamily="34" charset="0"/>
              <a:buChar char="•"/>
              <a:defRPr/>
            </a:pPr>
            <a:endParaRPr lang="en-US" sz="4400" dirty="0">
              <a:solidFill>
                <a:srgbClr val="F2F2F2"/>
              </a:solidFill>
              <a:latin typeface="Quattrocento Sans"/>
              <a:sym typeface="Quattrocento Sans"/>
            </a:endParaRPr>
          </a:p>
          <a:p>
            <a:pPr marL="800100" indent="-571500">
              <a:lnSpc>
                <a:spcPct val="70000"/>
              </a:lnSpc>
              <a:spcAft>
                <a:spcPts val="600"/>
              </a:spcAft>
              <a:buClr>
                <a:schemeClr val="bg1">
                  <a:lumMod val="20000"/>
                  <a:lumOff val="80000"/>
                </a:schemeClr>
              </a:buClr>
              <a:buSzPct val="100000"/>
              <a:buFont typeface="Arial" panose="020B0604020202020204" pitchFamily="34" charset="0"/>
              <a:buChar char="•"/>
              <a:defRPr/>
            </a:pPr>
            <a:r>
              <a:rPr lang="en-US" sz="4400" dirty="0">
                <a:solidFill>
                  <a:srgbClr val="F2F2F2"/>
                </a:solidFill>
                <a:latin typeface="Quattrocento Sans"/>
                <a:sym typeface="Quattrocento Sans"/>
              </a:rPr>
              <a:t>Regional and international cooperation</a:t>
            </a:r>
          </a:p>
          <a:p>
            <a:pPr marL="800100" indent="-571500">
              <a:lnSpc>
                <a:spcPct val="70000"/>
              </a:lnSpc>
              <a:spcAft>
                <a:spcPts val="600"/>
              </a:spcAft>
              <a:buClr>
                <a:schemeClr val="bg1">
                  <a:lumMod val="20000"/>
                  <a:lumOff val="80000"/>
                </a:schemeClr>
              </a:buClr>
              <a:buSzPct val="100000"/>
              <a:buFont typeface="Arial" panose="020B0604020202020204" pitchFamily="34" charset="0"/>
              <a:buChar char="•"/>
              <a:defRPr/>
            </a:pPr>
            <a:endParaRPr lang="en-US" sz="4400" dirty="0">
              <a:solidFill>
                <a:srgbClr val="F2F2F2"/>
              </a:solidFill>
              <a:latin typeface="Quattrocento Sans"/>
              <a:sym typeface="Quattrocento Sans"/>
            </a:endParaRPr>
          </a:p>
          <a:p>
            <a:pPr marL="800100" indent="-571500">
              <a:lnSpc>
                <a:spcPct val="70000"/>
              </a:lnSpc>
              <a:spcAft>
                <a:spcPts val="600"/>
              </a:spcAft>
              <a:buClr>
                <a:schemeClr val="bg1">
                  <a:lumMod val="20000"/>
                  <a:lumOff val="80000"/>
                </a:schemeClr>
              </a:buClr>
              <a:buSzPct val="100000"/>
              <a:buFont typeface="Arial" panose="020B0604020202020204" pitchFamily="34" charset="0"/>
              <a:buChar char="•"/>
              <a:defRPr/>
            </a:pPr>
            <a:r>
              <a:rPr lang="en-US" sz="4400" dirty="0">
                <a:solidFill>
                  <a:srgbClr val="F2F2F2"/>
                </a:solidFill>
                <a:latin typeface="Quattrocento Sans"/>
                <a:sym typeface="Quattrocento Sans"/>
              </a:rPr>
              <a:t>Legislative Review</a:t>
            </a:r>
          </a:p>
          <a:p>
            <a:pPr marL="800100" indent="-571500">
              <a:lnSpc>
                <a:spcPct val="70000"/>
              </a:lnSpc>
              <a:spcAft>
                <a:spcPts val="600"/>
              </a:spcAft>
              <a:buClr>
                <a:schemeClr val="bg1">
                  <a:lumMod val="20000"/>
                  <a:lumOff val="80000"/>
                </a:schemeClr>
              </a:buClr>
              <a:buSzPct val="100000"/>
              <a:buFont typeface="Arial" panose="020B0604020202020204" pitchFamily="34" charset="0"/>
              <a:buChar char="•"/>
              <a:defRPr/>
            </a:pPr>
            <a:endParaRPr lang="en-US" sz="4400" dirty="0">
              <a:solidFill>
                <a:srgbClr val="F2F2F2"/>
              </a:solidFill>
              <a:latin typeface="Quattrocento Sans"/>
              <a:sym typeface="Quattrocento Sans"/>
            </a:endParaRPr>
          </a:p>
          <a:p>
            <a:pPr marL="800100" indent="-571500">
              <a:lnSpc>
                <a:spcPct val="70000"/>
              </a:lnSpc>
              <a:spcAft>
                <a:spcPts val="600"/>
              </a:spcAft>
              <a:buClr>
                <a:schemeClr val="bg1">
                  <a:lumMod val="20000"/>
                  <a:lumOff val="80000"/>
                </a:schemeClr>
              </a:buClr>
              <a:buSzPct val="100000"/>
              <a:buFont typeface="Arial" panose="020B0604020202020204" pitchFamily="34" charset="0"/>
              <a:buChar char="•"/>
              <a:defRPr/>
            </a:pPr>
            <a:r>
              <a:rPr lang="en-US" sz="4400" dirty="0">
                <a:solidFill>
                  <a:srgbClr val="F2F2F2"/>
                </a:solidFill>
                <a:latin typeface="Quattrocento Sans"/>
                <a:sym typeface="Quattrocento Sans"/>
              </a:rPr>
              <a:t>Case-Based Mentoring</a:t>
            </a:r>
          </a:p>
          <a:p>
            <a:pPr marL="800100" indent="-571500">
              <a:lnSpc>
                <a:spcPct val="70000"/>
              </a:lnSpc>
              <a:spcAft>
                <a:spcPts val="600"/>
              </a:spcAft>
              <a:buClr>
                <a:schemeClr val="bg1">
                  <a:lumMod val="20000"/>
                  <a:lumOff val="80000"/>
                </a:schemeClr>
              </a:buClr>
              <a:buSzPct val="100000"/>
              <a:buFont typeface="Arial" panose="020B0604020202020204" pitchFamily="34" charset="0"/>
              <a:buChar char="•"/>
              <a:defRPr/>
            </a:pPr>
            <a:endParaRPr lang="en-US" sz="4400" dirty="0">
              <a:solidFill>
                <a:srgbClr val="F2F2F2"/>
              </a:solidFill>
              <a:latin typeface="Quattrocento Sans"/>
              <a:sym typeface="Quattrocento Sans"/>
            </a:endParaRPr>
          </a:p>
          <a:p>
            <a:pPr marL="800100" indent="-571500">
              <a:lnSpc>
                <a:spcPct val="70000"/>
              </a:lnSpc>
              <a:spcAft>
                <a:spcPts val="600"/>
              </a:spcAft>
              <a:buClr>
                <a:schemeClr val="bg1">
                  <a:lumMod val="20000"/>
                  <a:lumOff val="80000"/>
                </a:schemeClr>
              </a:buClr>
              <a:buSzPct val="100000"/>
              <a:buFont typeface="Arial" panose="020B0604020202020204" pitchFamily="34" charset="0"/>
              <a:buChar char="•"/>
              <a:defRPr/>
            </a:pPr>
            <a:r>
              <a:rPr lang="en-US" sz="4400" dirty="0">
                <a:solidFill>
                  <a:srgbClr val="F2F2F2"/>
                </a:solidFill>
                <a:latin typeface="Quattrocento Sans"/>
                <a:sym typeface="Quattrocento Sans"/>
              </a:rPr>
              <a:t>Develop Standard Operating Procedures</a:t>
            </a:r>
          </a:p>
          <a:p>
            <a:endParaRPr lang="en-US" sz="1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487E7C-3AC6-4AD4-8127-9C3B530CF70E}"/>
              </a:ext>
            </a:extLst>
          </p:cNvPr>
          <p:cNvSpPr>
            <a:spLocks noGrp="1"/>
          </p:cNvSpPr>
          <p:nvPr>
            <p:ph idx="1"/>
          </p:nvPr>
        </p:nvSpPr>
        <p:spPr>
          <a:xfrm>
            <a:off x="1719616" y="6457949"/>
            <a:ext cx="15311083" cy="2807495"/>
          </a:xfrm>
        </p:spPr>
        <p:txBody>
          <a:bodyPr/>
          <a:lstStyle/>
          <a:p>
            <a:pPr marL="0">
              <a:lnSpc>
                <a:spcPct val="150000"/>
              </a:lnSpc>
            </a:pPr>
            <a:r>
              <a:rPr lang="en-US" sz="3600" dirty="0">
                <a:solidFill>
                  <a:srgbClr val="F2F2F2"/>
                </a:solidFill>
                <a:latin typeface="Quattrocento Sans"/>
              </a:rPr>
              <a:t>Sylvia Shweder</a:t>
            </a:r>
          </a:p>
          <a:p>
            <a:pPr marL="0">
              <a:lnSpc>
                <a:spcPct val="150000"/>
              </a:lnSpc>
            </a:pPr>
            <a:r>
              <a:rPr lang="en-US" sz="3600" dirty="0">
                <a:solidFill>
                  <a:srgbClr val="F2F2F2"/>
                </a:solidFill>
                <a:latin typeface="Quattrocento Sans"/>
              </a:rPr>
              <a:t>Counter Wildlife Trafficking Resident Legal Advisor </a:t>
            </a:r>
          </a:p>
          <a:p>
            <a:pPr marL="0">
              <a:lnSpc>
                <a:spcPct val="150000"/>
              </a:lnSpc>
            </a:pPr>
            <a:r>
              <a:rPr lang="en-US" sz="3600" dirty="0">
                <a:solidFill>
                  <a:srgbClr val="F2F2F2"/>
                </a:solidFill>
                <a:latin typeface="Quattrocento Sans"/>
              </a:rPr>
              <a:t>ShwederS@state.gov</a:t>
            </a:r>
          </a:p>
        </p:txBody>
      </p:sp>
      <p:cxnSp>
        <p:nvCxnSpPr>
          <p:cNvPr id="5" name="Straight Connector 4">
            <a:extLst>
              <a:ext uri="{FF2B5EF4-FFF2-40B4-BE49-F238E27FC236}">
                <a16:creationId xmlns:a16="http://schemas.microsoft.com/office/drawing/2014/main" id="{C41595F9-BC2C-4E3D-866A-CF4764909CE5}"/>
              </a:ext>
            </a:extLst>
          </p:cNvPr>
          <p:cNvCxnSpPr>
            <a:cxnSpLocks/>
          </p:cNvCxnSpPr>
          <p:nvPr/>
        </p:nvCxnSpPr>
        <p:spPr>
          <a:xfrm>
            <a:off x="0" y="9569007"/>
            <a:ext cx="1079736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Diagram&#10;&#10;Description automatically generated">
            <a:extLst>
              <a:ext uri="{FF2B5EF4-FFF2-40B4-BE49-F238E27FC236}">
                <a16:creationId xmlns:a16="http://schemas.microsoft.com/office/drawing/2014/main" id="{123DA8D0-CB3D-7A1E-B429-C6FCF1F9DAF9}"/>
              </a:ext>
            </a:extLst>
          </p:cNvPr>
          <p:cNvPicPr>
            <a:picLocks noChangeAspect="1"/>
          </p:cNvPicPr>
          <p:nvPr/>
        </p:nvPicPr>
        <p:blipFill>
          <a:blip r:embed="rId2"/>
          <a:stretch>
            <a:fillRect/>
          </a:stretch>
        </p:blipFill>
        <p:spPr>
          <a:xfrm>
            <a:off x="4675168" y="2174821"/>
            <a:ext cx="8572138" cy="4053582"/>
          </a:xfrm>
          <a:prstGeom prst="rect">
            <a:avLst/>
          </a:prstGeom>
        </p:spPr>
      </p:pic>
      <p:sp>
        <p:nvSpPr>
          <p:cNvPr id="2" name="Title 1">
            <a:extLst>
              <a:ext uri="{FF2B5EF4-FFF2-40B4-BE49-F238E27FC236}">
                <a16:creationId xmlns:a16="http://schemas.microsoft.com/office/drawing/2014/main" id="{36E3325D-A1B6-5C1C-6667-94C5F62300C7}"/>
              </a:ext>
            </a:extLst>
          </p:cNvPr>
          <p:cNvSpPr>
            <a:spLocks noGrp="1"/>
          </p:cNvSpPr>
          <p:nvPr>
            <p:ph type="title"/>
          </p:nvPr>
        </p:nvSpPr>
        <p:spPr>
          <a:xfrm>
            <a:off x="1719617" y="416722"/>
            <a:ext cx="13890497" cy="1412081"/>
          </a:xfrm>
        </p:spPr>
        <p:txBody>
          <a:bodyPr>
            <a:noAutofit/>
          </a:bodyPr>
          <a:lstStyle/>
          <a:p>
            <a:pPr algn="l">
              <a:lnSpc>
                <a:spcPct val="90000"/>
              </a:lnSpc>
              <a:spcBef>
                <a:spcPct val="0"/>
              </a:spcBef>
              <a:buClr>
                <a:srgbClr val="000000"/>
              </a:buClr>
              <a:buSzPts val="1400"/>
              <a:defRPr/>
            </a:pPr>
            <a:r>
              <a:rPr lang="en-US" kern="1200" dirty="0">
                <a:ea typeface="+mn-ea"/>
                <a:cs typeface="+mn-cs"/>
                <a:sym typeface="Arial"/>
              </a:rPr>
              <a:t>Contact</a:t>
            </a:r>
          </a:p>
        </p:txBody>
      </p:sp>
    </p:spTree>
    <p:extLst>
      <p:ext uri="{BB962C8B-B14F-4D97-AF65-F5344CB8AC3E}">
        <p14:creationId xmlns:p14="http://schemas.microsoft.com/office/powerpoint/2010/main" val="365114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27021-D4E4-4B4F-8AC5-B6E330E2FE57}"/>
              </a:ext>
            </a:extLst>
          </p:cNvPr>
          <p:cNvSpPr>
            <a:spLocks noGrp="1"/>
          </p:cNvSpPr>
          <p:nvPr>
            <p:ph type="title"/>
          </p:nvPr>
        </p:nvSpPr>
        <p:spPr>
          <a:xfrm>
            <a:off x="1828800" y="416723"/>
            <a:ext cx="14933429" cy="1297778"/>
          </a:xfrm>
        </p:spPr>
        <p:txBody>
          <a:bodyPr>
            <a:noAutofit/>
          </a:bodyPr>
          <a:lstStyle/>
          <a:p>
            <a:pPr algn="l">
              <a:defRPr/>
            </a:pPr>
            <a:r>
              <a:rPr lang="en-US" dirty="0"/>
              <a:t>Prosecuting Wildlife Trafficking</a:t>
            </a:r>
          </a:p>
        </p:txBody>
      </p:sp>
      <p:sp>
        <p:nvSpPr>
          <p:cNvPr id="3" name="Content Placeholder 2">
            <a:extLst>
              <a:ext uri="{FF2B5EF4-FFF2-40B4-BE49-F238E27FC236}">
                <a16:creationId xmlns:a16="http://schemas.microsoft.com/office/drawing/2014/main" id="{18D9E5C7-372F-407E-B9F4-AB8FC4F1A9F1}"/>
              </a:ext>
            </a:extLst>
          </p:cNvPr>
          <p:cNvSpPr>
            <a:spLocks noGrp="1"/>
          </p:cNvSpPr>
          <p:nvPr>
            <p:ph idx="1"/>
          </p:nvPr>
        </p:nvSpPr>
        <p:spPr>
          <a:xfrm>
            <a:off x="1539420" y="1932864"/>
            <a:ext cx="14295254" cy="7429500"/>
          </a:xfrm>
        </p:spPr>
        <p:txBody>
          <a:bodyPr/>
          <a:lstStyle/>
          <a:p>
            <a:pPr marL="0" indent="0" algn="ctr">
              <a:defRPr/>
            </a:pPr>
            <a:endParaRPr lang="en-US" sz="3200" dirty="0">
              <a:solidFill>
                <a:srgbClr val="F2F2F2"/>
              </a:solidFill>
              <a:latin typeface="Quattrocento Sans"/>
            </a:endParaRPr>
          </a:p>
          <a:p>
            <a:pPr marL="685800" indent="-457200">
              <a:spcAft>
                <a:spcPts val="600"/>
              </a:spcAft>
              <a:buClr>
                <a:schemeClr val="bg1">
                  <a:lumMod val="20000"/>
                  <a:lumOff val="80000"/>
                </a:schemeClr>
              </a:buClr>
              <a:buSzPct val="100000"/>
              <a:buFont typeface="Arial" panose="020B0604020202020204" pitchFamily="34" charset="0"/>
              <a:buChar char="•"/>
              <a:defRPr/>
            </a:pPr>
            <a:r>
              <a:rPr lang="en-US" sz="3600" dirty="0">
                <a:solidFill>
                  <a:srgbClr val="F2F2F2"/>
                </a:solidFill>
                <a:latin typeface="Quattrocento Sans"/>
              </a:rPr>
              <a:t>Wildlife Trafficking Laws</a:t>
            </a:r>
          </a:p>
          <a:p>
            <a:pPr marL="685800" indent="-457200">
              <a:spcAft>
                <a:spcPts val="600"/>
              </a:spcAft>
              <a:buClr>
                <a:schemeClr val="bg1">
                  <a:lumMod val="20000"/>
                  <a:lumOff val="80000"/>
                </a:schemeClr>
              </a:buClr>
              <a:buSzPct val="100000"/>
              <a:buFont typeface="Arial" panose="020B0604020202020204" pitchFamily="34" charset="0"/>
              <a:buChar char="•"/>
              <a:defRPr/>
            </a:pPr>
            <a:r>
              <a:rPr lang="en-US" sz="3600" dirty="0">
                <a:solidFill>
                  <a:srgbClr val="F2F2F2"/>
                </a:solidFill>
                <a:latin typeface="Quattrocento Sans"/>
              </a:rPr>
              <a:t>Customs</a:t>
            </a:r>
          </a:p>
          <a:p>
            <a:pPr marL="685800" indent="-457200">
              <a:spcAft>
                <a:spcPts val="600"/>
              </a:spcAft>
              <a:buClr>
                <a:schemeClr val="bg1">
                  <a:lumMod val="20000"/>
                  <a:lumOff val="80000"/>
                </a:schemeClr>
              </a:buClr>
              <a:buSzPct val="100000"/>
              <a:buFont typeface="Arial" panose="020B0604020202020204" pitchFamily="34" charset="0"/>
              <a:buChar char="•"/>
              <a:defRPr/>
            </a:pPr>
            <a:r>
              <a:rPr lang="en-US" sz="3600" dirty="0">
                <a:solidFill>
                  <a:srgbClr val="F2F2F2"/>
                </a:solidFill>
                <a:latin typeface="Quattrocento Sans"/>
              </a:rPr>
              <a:t>Public corruption</a:t>
            </a:r>
          </a:p>
          <a:p>
            <a:pPr marL="685800" indent="-457200">
              <a:spcAft>
                <a:spcPts val="600"/>
              </a:spcAft>
              <a:buClr>
                <a:schemeClr val="bg1">
                  <a:lumMod val="20000"/>
                  <a:lumOff val="80000"/>
                </a:schemeClr>
              </a:buClr>
              <a:buSzPct val="100000"/>
              <a:buFont typeface="Arial" panose="020B0604020202020204" pitchFamily="34" charset="0"/>
              <a:buChar char="•"/>
              <a:defRPr/>
            </a:pPr>
            <a:r>
              <a:rPr lang="en-US" sz="3600" dirty="0">
                <a:solidFill>
                  <a:srgbClr val="F2F2F2"/>
                </a:solidFill>
                <a:latin typeface="Quattrocento Sans"/>
              </a:rPr>
              <a:t>Tax Evasion</a:t>
            </a:r>
          </a:p>
          <a:p>
            <a:pPr marL="685800" indent="-457200">
              <a:spcAft>
                <a:spcPts val="600"/>
              </a:spcAft>
              <a:buClr>
                <a:schemeClr val="bg1">
                  <a:lumMod val="20000"/>
                  <a:lumOff val="80000"/>
                </a:schemeClr>
              </a:buClr>
              <a:buSzPct val="100000"/>
              <a:buFont typeface="Arial" panose="020B0604020202020204" pitchFamily="34" charset="0"/>
              <a:buChar char="•"/>
              <a:defRPr/>
            </a:pPr>
            <a:r>
              <a:rPr lang="en-US" sz="3600" dirty="0">
                <a:solidFill>
                  <a:srgbClr val="F2F2F2"/>
                </a:solidFill>
                <a:latin typeface="Quattrocento Sans"/>
              </a:rPr>
              <a:t>Fraud</a:t>
            </a:r>
          </a:p>
          <a:p>
            <a:pPr marL="685800" indent="-457200">
              <a:spcAft>
                <a:spcPts val="600"/>
              </a:spcAft>
              <a:buClr>
                <a:schemeClr val="bg1">
                  <a:lumMod val="20000"/>
                  <a:lumOff val="80000"/>
                </a:schemeClr>
              </a:buClr>
              <a:buSzPct val="100000"/>
              <a:buFont typeface="Arial" panose="020B0604020202020204" pitchFamily="34" charset="0"/>
              <a:buChar char="•"/>
              <a:defRPr/>
            </a:pPr>
            <a:r>
              <a:rPr lang="en-US" sz="3600" dirty="0">
                <a:solidFill>
                  <a:srgbClr val="F2F2F2"/>
                </a:solidFill>
                <a:latin typeface="Quattrocento Sans"/>
              </a:rPr>
              <a:t>Narcotics</a:t>
            </a:r>
          </a:p>
          <a:p>
            <a:pPr marL="685800" indent="-457200">
              <a:spcAft>
                <a:spcPts val="600"/>
              </a:spcAft>
              <a:buClr>
                <a:schemeClr val="bg1">
                  <a:lumMod val="20000"/>
                  <a:lumOff val="80000"/>
                </a:schemeClr>
              </a:buClr>
              <a:buSzPct val="100000"/>
              <a:buFont typeface="Arial" panose="020B0604020202020204" pitchFamily="34" charset="0"/>
              <a:buChar char="•"/>
              <a:defRPr/>
            </a:pPr>
            <a:r>
              <a:rPr lang="en-US" sz="3600" dirty="0">
                <a:solidFill>
                  <a:srgbClr val="F2F2F2"/>
                </a:solidFill>
                <a:latin typeface="Quattrocento Sans"/>
              </a:rPr>
              <a:t>Weapons</a:t>
            </a:r>
          </a:p>
          <a:p>
            <a:pPr marL="685800" indent="-457200">
              <a:spcAft>
                <a:spcPts val="600"/>
              </a:spcAft>
              <a:buClr>
                <a:schemeClr val="bg1">
                  <a:lumMod val="20000"/>
                  <a:lumOff val="80000"/>
                </a:schemeClr>
              </a:buClr>
              <a:buSzPct val="100000"/>
              <a:buFont typeface="Arial" panose="020B0604020202020204" pitchFamily="34" charset="0"/>
              <a:buChar char="•"/>
              <a:defRPr/>
            </a:pPr>
            <a:r>
              <a:rPr lang="en-US" sz="3600" dirty="0">
                <a:solidFill>
                  <a:srgbClr val="F2F2F2"/>
                </a:solidFill>
                <a:latin typeface="Quattrocento Sans"/>
              </a:rPr>
              <a:t>Human trafficking/forced labor</a:t>
            </a:r>
          </a:p>
          <a:p>
            <a:pPr marL="685800" indent="-457200">
              <a:spcAft>
                <a:spcPts val="600"/>
              </a:spcAft>
              <a:buClr>
                <a:schemeClr val="bg1">
                  <a:lumMod val="20000"/>
                  <a:lumOff val="80000"/>
                </a:schemeClr>
              </a:buClr>
              <a:buSzPct val="100000"/>
              <a:buFont typeface="Arial" panose="020B0604020202020204" pitchFamily="34" charset="0"/>
              <a:buChar char="•"/>
              <a:defRPr/>
            </a:pPr>
            <a:r>
              <a:rPr lang="en-US" sz="3600" dirty="0">
                <a:solidFill>
                  <a:srgbClr val="F2F2F2"/>
                </a:solidFill>
                <a:latin typeface="Quattrocento Sans"/>
              </a:rPr>
              <a:t>Money Laundering</a:t>
            </a:r>
          </a:p>
          <a:p>
            <a:pPr>
              <a:buFont typeface="Wingdings" panose="05000000000000000000" pitchFamily="2" charset="2"/>
              <a:buChar char="§"/>
              <a:defRPr/>
            </a:pPr>
            <a:endParaRPr lang="en-US" sz="3600" dirty="0"/>
          </a:p>
          <a:p>
            <a:pPr marL="0" indent="0">
              <a:defRPr/>
            </a:pPr>
            <a:endParaRPr lang="en-US" sz="3600" dirty="0"/>
          </a:p>
          <a:p>
            <a:pPr>
              <a:buFont typeface="Wingdings" panose="05000000000000000000" pitchFamily="2" charset="2"/>
              <a:buChar char="§"/>
              <a:defRPr/>
            </a:pPr>
            <a:endParaRPr lang="en-US" sz="3600" dirty="0"/>
          </a:p>
          <a:p>
            <a:pPr marL="0" indent="0">
              <a:defRPr/>
            </a:pPr>
            <a:endParaRPr lang="en-US" sz="3600" dirty="0"/>
          </a:p>
          <a:p>
            <a:pPr algn="ctr">
              <a:buFont typeface="Wingdings" panose="05000000000000000000" pitchFamily="2" charset="2"/>
              <a:buChar char="§"/>
              <a:defRPr/>
            </a:pPr>
            <a:endParaRPr lang="en-US" sz="3600" dirty="0"/>
          </a:p>
        </p:txBody>
      </p:sp>
      <p:pic>
        <p:nvPicPr>
          <p:cNvPr id="1026" name="Picture 2" descr="illegally trafficked leopard and tiger heads in a warehouse">
            <a:extLst>
              <a:ext uri="{FF2B5EF4-FFF2-40B4-BE49-F238E27FC236}">
                <a16:creationId xmlns:a16="http://schemas.microsoft.com/office/drawing/2014/main" id="{0DF981BC-0EF1-5421-1F64-49B1B85D1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5962" y="2450341"/>
            <a:ext cx="8438581" cy="56257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5D11A76-C2D0-36C6-9222-157A797159E4}"/>
              </a:ext>
            </a:extLst>
          </p:cNvPr>
          <p:cNvSpPr txBox="1"/>
          <p:nvPr/>
        </p:nvSpPr>
        <p:spPr>
          <a:xfrm>
            <a:off x="8975962" y="8257547"/>
            <a:ext cx="9152164" cy="307777"/>
          </a:xfrm>
          <a:prstGeom prst="rect">
            <a:avLst/>
          </a:prstGeom>
          <a:noFill/>
        </p:spPr>
        <p:txBody>
          <a:bodyPr wrap="square">
            <a:spAutoFit/>
          </a:bodyPr>
          <a:lstStyle/>
          <a:p>
            <a:pPr algn="l"/>
            <a:r>
              <a:rPr lang="en-US" b="0" i="0" dirty="0">
                <a:solidFill>
                  <a:srgbClr val="000000"/>
                </a:solidFill>
                <a:effectLst/>
                <a:latin typeface="var(--caption-credit-fontFamily-regular,inherit)"/>
              </a:rPr>
              <a:t>PHOTOGRAPH BY BRENNAN LINSLEY, AP</a:t>
            </a:r>
            <a:endParaRPr lang="en-US" b="0" i="0" dirty="0">
              <a:solidFill>
                <a:srgbClr val="000000"/>
              </a:solidFill>
              <a:effectLst/>
              <a:latin typeface="var(--caption-creditSource-fontFamily-regular,inherit)"/>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27021-D4E4-4B4F-8AC5-B6E330E2FE57}"/>
              </a:ext>
            </a:extLst>
          </p:cNvPr>
          <p:cNvSpPr>
            <a:spLocks noGrp="1"/>
          </p:cNvSpPr>
          <p:nvPr>
            <p:ph type="title"/>
          </p:nvPr>
        </p:nvSpPr>
        <p:spPr>
          <a:xfrm>
            <a:off x="1665027" y="416722"/>
            <a:ext cx="12971903" cy="1412081"/>
          </a:xfrm>
        </p:spPr>
        <p:txBody>
          <a:bodyPr>
            <a:noAutofit/>
          </a:bodyPr>
          <a:lstStyle/>
          <a:p>
            <a:pPr algn="l">
              <a:defRPr/>
            </a:pPr>
            <a:r>
              <a:rPr lang="en-US" dirty="0"/>
              <a:t>Using Non-Wildlife Laws</a:t>
            </a:r>
          </a:p>
        </p:txBody>
      </p:sp>
      <p:sp>
        <p:nvSpPr>
          <p:cNvPr id="3" name="Content Placeholder 2">
            <a:extLst>
              <a:ext uri="{FF2B5EF4-FFF2-40B4-BE49-F238E27FC236}">
                <a16:creationId xmlns:a16="http://schemas.microsoft.com/office/drawing/2014/main" id="{18D9E5C7-372F-407E-B9F4-AB8FC4F1A9F1}"/>
              </a:ext>
            </a:extLst>
          </p:cNvPr>
          <p:cNvSpPr>
            <a:spLocks noGrp="1"/>
          </p:cNvSpPr>
          <p:nvPr>
            <p:ph idx="1"/>
          </p:nvPr>
        </p:nvSpPr>
        <p:spPr>
          <a:xfrm>
            <a:off x="1567541" y="2220686"/>
            <a:ext cx="9372602" cy="7194778"/>
          </a:xfrm>
        </p:spPr>
        <p:txBody>
          <a:bodyPr>
            <a:normAutofit/>
          </a:bodyPr>
          <a:lstStyle/>
          <a:p>
            <a:pPr marL="0" indent="0">
              <a:defRPr/>
            </a:pPr>
            <a:r>
              <a:rPr lang="en-US" sz="4800" i="1" dirty="0">
                <a:solidFill>
                  <a:schemeClr val="bg2">
                    <a:lumMod val="20000"/>
                    <a:lumOff val="80000"/>
                  </a:schemeClr>
                </a:solidFill>
                <a:latin typeface="Quattrocento Sans" panose="020B0502050000020003" pitchFamily="34" charset="0"/>
                <a:cs typeface="Arial" panose="020B0604020202020204" pitchFamily="34" charset="0"/>
              </a:rPr>
              <a:t>Advantages</a:t>
            </a:r>
          </a:p>
          <a:p>
            <a:pPr marL="0" indent="0" algn="ctr">
              <a:defRPr/>
            </a:pPr>
            <a:endParaRPr lang="en-US" sz="3600" b="1" u="sng" dirty="0">
              <a:latin typeface="Arial" panose="020B0604020202020204" pitchFamily="34" charset="0"/>
              <a:cs typeface="Arial" panose="020B0604020202020204" pitchFamily="34" charset="0"/>
            </a:endParaRPr>
          </a:p>
          <a:p>
            <a:pPr marL="800100" indent="-571500">
              <a:spcAft>
                <a:spcPts val="600"/>
              </a:spcAft>
              <a:buClr>
                <a:schemeClr val="bg1">
                  <a:lumMod val="20000"/>
                  <a:lumOff val="80000"/>
                </a:schemeClr>
              </a:buClr>
              <a:buSzPct val="100000"/>
              <a:buFont typeface="Arial" panose="020B0604020202020204" pitchFamily="34" charset="0"/>
              <a:buChar char="•"/>
              <a:defRPr/>
            </a:pPr>
            <a:r>
              <a:rPr lang="en-US" sz="3600" dirty="0">
                <a:solidFill>
                  <a:srgbClr val="F2F2F2"/>
                </a:solidFill>
                <a:latin typeface="Quattrocento Sans"/>
              </a:rPr>
              <a:t>Judges, prosecutors more familiar with other crimes</a:t>
            </a:r>
          </a:p>
          <a:p>
            <a:pPr marL="800100" indent="-571500">
              <a:spcAft>
                <a:spcPts val="600"/>
              </a:spcAft>
              <a:buClr>
                <a:schemeClr val="bg1">
                  <a:lumMod val="20000"/>
                  <a:lumOff val="80000"/>
                </a:schemeClr>
              </a:buClr>
              <a:buSzPct val="100000"/>
              <a:buFont typeface="Arial" panose="020B0604020202020204" pitchFamily="34" charset="0"/>
              <a:buChar char="•"/>
              <a:defRPr/>
            </a:pPr>
            <a:r>
              <a:rPr lang="en-US" sz="3600" dirty="0">
                <a:solidFill>
                  <a:srgbClr val="F2F2F2"/>
                </a:solidFill>
                <a:latin typeface="Quattrocento Sans"/>
              </a:rPr>
              <a:t>Shows “serious” crimes involved</a:t>
            </a:r>
          </a:p>
          <a:p>
            <a:pPr marL="800100" indent="-571500">
              <a:spcAft>
                <a:spcPts val="600"/>
              </a:spcAft>
              <a:buClr>
                <a:schemeClr val="bg1">
                  <a:lumMod val="20000"/>
                  <a:lumOff val="80000"/>
                </a:schemeClr>
              </a:buClr>
              <a:buSzPct val="100000"/>
              <a:buFont typeface="Arial" panose="020B0604020202020204" pitchFamily="34" charset="0"/>
              <a:buChar char="•"/>
              <a:defRPr/>
            </a:pPr>
            <a:r>
              <a:rPr lang="en-US" sz="3600" dirty="0">
                <a:solidFill>
                  <a:srgbClr val="F2F2F2"/>
                </a:solidFill>
                <a:latin typeface="Quattrocento Sans"/>
              </a:rPr>
              <a:t>May have higher potential sentences</a:t>
            </a:r>
          </a:p>
          <a:p>
            <a:pPr marL="1257300" lvl="1" indent="-571500">
              <a:spcAft>
                <a:spcPts val="600"/>
              </a:spcAft>
              <a:buClr>
                <a:schemeClr val="bg1">
                  <a:lumMod val="20000"/>
                  <a:lumOff val="80000"/>
                </a:schemeClr>
              </a:buClr>
              <a:buSzPct val="100000"/>
              <a:buFont typeface="Courier New" panose="02070309020205020404" pitchFamily="49" charset="0"/>
              <a:buChar char="o"/>
              <a:defRPr/>
            </a:pPr>
            <a:r>
              <a:rPr lang="en-US" sz="3600" dirty="0">
                <a:solidFill>
                  <a:srgbClr val="F2F2F2"/>
                </a:solidFill>
                <a:latin typeface="Quattrocento Sans"/>
              </a:rPr>
              <a:t>Even with same conduct</a:t>
            </a:r>
          </a:p>
          <a:p>
            <a:pPr marL="800100" indent="-571500">
              <a:spcAft>
                <a:spcPts val="600"/>
              </a:spcAft>
              <a:buClr>
                <a:schemeClr val="bg1">
                  <a:lumMod val="20000"/>
                  <a:lumOff val="80000"/>
                </a:schemeClr>
              </a:buClr>
              <a:buSzPct val="100000"/>
              <a:buFont typeface="Arial" panose="020B0604020202020204" pitchFamily="34" charset="0"/>
              <a:buChar char="•"/>
              <a:defRPr/>
            </a:pPr>
            <a:r>
              <a:rPr lang="en-US" sz="3600" dirty="0">
                <a:solidFill>
                  <a:srgbClr val="F2F2F2"/>
                </a:solidFill>
                <a:latin typeface="Quattrocento Sans"/>
              </a:rPr>
              <a:t>Helps to prove wildlife crime</a:t>
            </a:r>
          </a:p>
          <a:p>
            <a:pPr marL="800100" indent="-571500">
              <a:spcAft>
                <a:spcPts val="600"/>
              </a:spcAft>
              <a:buClr>
                <a:schemeClr val="bg1">
                  <a:lumMod val="20000"/>
                  <a:lumOff val="80000"/>
                </a:schemeClr>
              </a:buClr>
              <a:buSzPct val="100000"/>
              <a:buFont typeface="Arial" panose="020B0604020202020204" pitchFamily="34" charset="0"/>
              <a:buChar char="•"/>
              <a:defRPr/>
            </a:pPr>
            <a:r>
              <a:rPr lang="en-US" sz="3600" dirty="0">
                <a:solidFill>
                  <a:srgbClr val="F2F2F2"/>
                </a:solidFill>
                <a:latin typeface="Quattrocento Sans"/>
              </a:rPr>
              <a:t>Asset forfeiture/seizures easier</a:t>
            </a:r>
          </a:p>
          <a:p>
            <a:pPr marL="800100" indent="-571500">
              <a:spcAft>
                <a:spcPts val="600"/>
              </a:spcAft>
              <a:buClr>
                <a:schemeClr val="bg1">
                  <a:lumMod val="20000"/>
                  <a:lumOff val="80000"/>
                </a:schemeClr>
              </a:buClr>
              <a:buSzPct val="100000"/>
              <a:buFont typeface="Arial" panose="020B0604020202020204" pitchFamily="34" charset="0"/>
              <a:buChar char="•"/>
              <a:defRPr/>
            </a:pPr>
            <a:r>
              <a:rPr lang="en-US" sz="3600" dirty="0">
                <a:solidFill>
                  <a:srgbClr val="F2F2F2"/>
                </a:solidFill>
                <a:latin typeface="Quattrocento Sans"/>
              </a:rPr>
              <a:t>May make extradition possible</a:t>
            </a:r>
          </a:p>
          <a:p>
            <a:pPr marL="0" indent="0">
              <a:defRPr/>
            </a:pPr>
            <a:endParaRPr lang="en-US" sz="3600" dirty="0"/>
          </a:p>
          <a:p>
            <a:pPr>
              <a:buFont typeface="Wingdings" panose="05000000000000000000" pitchFamily="2" charset="2"/>
              <a:buChar char="§"/>
              <a:defRPr/>
            </a:pPr>
            <a:endParaRPr lang="en-US" sz="3600" dirty="0"/>
          </a:p>
          <a:p>
            <a:pPr marL="0" indent="0">
              <a:defRPr/>
            </a:pPr>
            <a:endParaRPr lang="en-US" sz="3600" dirty="0"/>
          </a:p>
          <a:p>
            <a:pPr algn="ctr">
              <a:buFont typeface="Wingdings" panose="05000000000000000000" pitchFamily="2" charset="2"/>
              <a:buChar char="§"/>
              <a:defRPr/>
            </a:pPr>
            <a:endParaRPr lang="en-US" sz="3600" dirty="0"/>
          </a:p>
        </p:txBody>
      </p:sp>
      <p:pic>
        <p:nvPicPr>
          <p:cNvPr id="3074" name="Picture 2" descr="Department of Law – MAIMS">
            <a:extLst>
              <a:ext uri="{FF2B5EF4-FFF2-40B4-BE49-F238E27FC236}">
                <a16:creationId xmlns:a16="http://schemas.microsoft.com/office/drawing/2014/main" id="{D2B127AA-8BF7-0D9D-89CE-86DA411E44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40143" y="2740139"/>
            <a:ext cx="6155871" cy="6155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161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27021-D4E4-4B4F-8AC5-B6E330E2FE57}"/>
              </a:ext>
            </a:extLst>
          </p:cNvPr>
          <p:cNvSpPr>
            <a:spLocks noGrp="1"/>
          </p:cNvSpPr>
          <p:nvPr>
            <p:ph type="title"/>
          </p:nvPr>
        </p:nvSpPr>
        <p:spPr>
          <a:xfrm>
            <a:off x="1553894" y="416722"/>
            <a:ext cx="13481455" cy="1412081"/>
          </a:xfrm>
        </p:spPr>
        <p:txBody>
          <a:bodyPr>
            <a:noAutofit/>
          </a:bodyPr>
          <a:lstStyle/>
          <a:p>
            <a:pPr algn="l">
              <a:defRPr/>
            </a:pPr>
            <a:r>
              <a:rPr lang="en-US" dirty="0"/>
              <a:t>Economic Crimes Often Involved</a:t>
            </a:r>
          </a:p>
        </p:txBody>
      </p:sp>
      <p:sp>
        <p:nvSpPr>
          <p:cNvPr id="3" name="Content Placeholder 2">
            <a:extLst>
              <a:ext uri="{FF2B5EF4-FFF2-40B4-BE49-F238E27FC236}">
                <a16:creationId xmlns:a16="http://schemas.microsoft.com/office/drawing/2014/main" id="{18D9E5C7-372F-407E-B9F4-AB8FC4F1A9F1}"/>
              </a:ext>
            </a:extLst>
          </p:cNvPr>
          <p:cNvSpPr>
            <a:spLocks noGrp="1"/>
          </p:cNvSpPr>
          <p:nvPr>
            <p:ph idx="1"/>
          </p:nvPr>
        </p:nvSpPr>
        <p:spPr>
          <a:xfrm>
            <a:off x="1421560" y="1970151"/>
            <a:ext cx="9957749" cy="7022289"/>
          </a:xfrm>
        </p:spPr>
        <p:txBody>
          <a:bodyPr/>
          <a:lstStyle/>
          <a:p>
            <a:pPr marL="0" indent="0">
              <a:defRPr/>
            </a:pPr>
            <a:r>
              <a:rPr lang="en-US" sz="4800" i="1" dirty="0">
                <a:solidFill>
                  <a:schemeClr val="bg2">
                    <a:lumMod val="20000"/>
                    <a:lumOff val="80000"/>
                  </a:schemeClr>
                </a:solidFill>
                <a:latin typeface="Quattrocento Sans" panose="020B0502050000020003" pitchFamily="34" charset="0"/>
                <a:cs typeface="Arial" panose="020B0604020202020204" pitchFamily="34" charset="0"/>
              </a:rPr>
              <a:t>Characteristics of Economic Crime</a:t>
            </a:r>
          </a:p>
          <a:p>
            <a:pPr marL="0" indent="0" algn="ctr">
              <a:defRPr/>
            </a:pPr>
            <a:endParaRPr lang="en-US" sz="3200" dirty="0">
              <a:solidFill>
                <a:srgbClr val="F2F2F2"/>
              </a:solidFill>
              <a:latin typeface="Quattrocento Sans"/>
            </a:endParaRPr>
          </a:p>
          <a:p>
            <a:pPr marL="800100" indent="-571500">
              <a:spcAft>
                <a:spcPts val="600"/>
              </a:spcAft>
              <a:buClr>
                <a:schemeClr val="bg1">
                  <a:lumMod val="20000"/>
                  <a:lumOff val="80000"/>
                </a:schemeClr>
              </a:buClr>
              <a:buSzPct val="100000"/>
              <a:buFont typeface="Arial" panose="020B0604020202020204" pitchFamily="34" charset="0"/>
              <a:buChar char="•"/>
              <a:defRPr/>
            </a:pPr>
            <a:r>
              <a:rPr lang="en-US" sz="3600" dirty="0">
                <a:solidFill>
                  <a:srgbClr val="F2F2F2"/>
                </a:solidFill>
                <a:latin typeface="Quattrocento Sans"/>
              </a:rPr>
              <a:t>High profit margin</a:t>
            </a:r>
          </a:p>
          <a:p>
            <a:pPr marL="800100" indent="-571500">
              <a:spcAft>
                <a:spcPts val="600"/>
              </a:spcAft>
              <a:buClr>
                <a:schemeClr val="bg1">
                  <a:lumMod val="20000"/>
                  <a:lumOff val="80000"/>
                </a:schemeClr>
              </a:buClr>
              <a:buSzPct val="100000"/>
              <a:buFont typeface="Arial" panose="020B0604020202020204" pitchFamily="34" charset="0"/>
              <a:buChar char="•"/>
              <a:defRPr/>
            </a:pPr>
            <a:r>
              <a:rPr lang="en-US" sz="3600" dirty="0">
                <a:solidFill>
                  <a:srgbClr val="F2F2F2"/>
                </a:solidFill>
                <a:latin typeface="Quattrocento Sans"/>
              </a:rPr>
              <a:t>Evidence traceable through financial institutions</a:t>
            </a:r>
          </a:p>
          <a:p>
            <a:pPr marL="1257300" lvl="1" indent="-571500">
              <a:spcAft>
                <a:spcPts val="600"/>
              </a:spcAft>
              <a:buClr>
                <a:schemeClr val="bg1">
                  <a:lumMod val="20000"/>
                  <a:lumOff val="80000"/>
                </a:schemeClr>
              </a:buClr>
              <a:buSzPct val="100000"/>
              <a:buFont typeface="Courier New" panose="02070309020205020404" pitchFamily="49" charset="0"/>
              <a:buChar char="o"/>
              <a:defRPr/>
            </a:pPr>
            <a:r>
              <a:rPr lang="en-US" sz="3600" dirty="0">
                <a:solidFill>
                  <a:srgbClr val="F2F2F2"/>
                </a:solidFill>
                <a:latin typeface="Quattrocento Sans"/>
              </a:rPr>
              <a:t>No victim to come forward</a:t>
            </a:r>
          </a:p>
          <a:p>
            <a:pPr marL="1257300" lvl="1" indent="-571500">
              <a:spcAft>
                <a:spcPts val="600"/>
              </a:spcAft>
              <a:buClr>
                <a:schemeClr val="bg1">
                  <a:lumMod val="20000"/>
                  <a:lumOff val="80000"/>
                </a:schemeClr>
              </a:buClr>
              <a:buSzPct val="100000"/>
              <a:buFont typeface="Courier New" panose="02070309020205020404" pitchFamily="49" charset="0"/>
              <a:buChar char="o"/>
              <a:defRPr/>
            </a:pPr>
            <a:r>
              <a:rPr lang="en-US" sz="3600" dirty="0">
                <a:solidFill>
                  <a:srgbClr val="F2F2F2"/>
                </a:solidFill>
                <a:latin typeface="Quattrocento Sans"/>
              </a:rPr>
              <a:t>Often crosses borders</a:t>
            </a:r>
          </a:p>
          <a:p>
            <a:pPr marL="1714500" lvl="2" indent="-571500">
              <a:spcAft>
                <a:spcPts val="600"/>
              </a:spcAft>
              <a:buClr>
                <a:schemeClr val="bg1">
                  <a:lumMod val="20000"/>
                  <a:lumOff val="80000"/>
                </a:schemeClr>
              </a:buClr>
              <a:buSzPct val="100000"/>
              <a:buFont typeface="Wingdings" panose="05000000000000000000" pitchFamily="2" charset="2"/>
              <a:buChar char="ü"/>
              <a:defRPr/>
            </a:pPr>
            <a:r>
              <a:rPr lang="en-US" sz="3600" dirty="0">
                <a:solidFill>
                  <a:srgbClr val="F2F2F2"/>
                </a:solidFill>
                <a:latin typeface="Quattrocento Sans"/>
              </a:rPr>
              <a:t>Follow the money using mutual legal assistance</a:t>
            </a:r>
          </a:p>
          <a:p>
            <a:pPr marL="1714500" lvl="2" indent="-571500">
              <a:spcAft>
                <a:spcPts val="600"/>
              </a:spcAft>
              <a:buClr>
                <a:schemeClr val="bg1">
                  <a:lumMod val="20000"/>
                  <a:lumOff val="80000"/>
                </a:schemeClr>
              </a:buClr>
              <a:buSzPct val="100000"/>
              <a:buFont typeface="Wingdings" panose="05000000000000000000" pitchFamily="2" charset="2"/>
              <a:buChar char="ü"/>
              <a:defRPr/>
            </a:pPr>
            <a:r>
              <a:rPr lang="en-US" sz="3600" dirty="0">
                <a:solidFill>
                  <a:srgbClr val="F2F2F2"/>
                </a:solidFill>
                <a:latin typeface="Quattrocento Sans"/>
              </a:rPr>
              <a:t>Work with other agencies</a:t>
            </a:r>
          </a:p>
          <a:p>
            <a:pPr marL="800100" indent="-571500">
              <a:spcAft>
                <a:spcPts val="600"/>
              </a:spcAft>
              <a:buClr>
                <a:schemeClr val="bg1">
                  <a:lumMod val="20000"/>
                  <a:lumOff val="80000"/>
                </a:schemeClr>
              </a:buClr>
              <a:buSzPct val="100000"/>
              <a:buFont typeface="Arial" panose="020B0604020202020204" pitchFamily="34" charset="0"/>
              <a:buChar char="•"/>
              <a:defRPr/>
            </a:pPr>
            <a:r>
              <a:rPr lang="en-US" sz="3600" dirty="0">
                <a:solidFill>
                  <a:srgbClr val="F2F2F2"/>
                </a:solidFill>
                <a:latin typeface="Quattrocento Sans"/>
              </a:rPr>
              <a:t>Hierarchical criminal organization</a:t>
            </a:r>
          </a:p>
          <a:p>
            <a:pPr marL="1257300" lvl="1" indent="-571500">
              <a:spcAft>
                <a:spcPts val="600"/>
              </a:spcAft>
              <a:buClr>
                <a:schemeClr val="bg1">
                  <a:lumMod val="20000"/>
                  <a:lumOff val="80000"/>
                </a:schemeClr>
              </a:buClr>
              <a:buSzPct val="100000"/>
              <a:buFont typeface="Courier New" panose="02070309020205020404" pitchFamily="49" charset="0"/>
              <a:buChar char="o"/>
              <a:defRPr/>
            </a:pPr>
            <a:r>
              <a:rPr lang="en-US" sz="3600" dirty="0">
                <a:solidFill>
                  <a:srgbClr val="F2F2F2"/>
                </a:solidFill>
                <a:latin typeface="Quattrocento Sans"/>
              </a:rPr>
              <a:t>Bottom of organization does not earn much</a:t>
            </a:r>
            <a:endParaRPr lang="en-US" sz="3600" dirty="0"/>
          </a:p>
        </p:txBody>
      </p:sp>
      <p:pic>
        <p:nvPicPr>
          <p:cNvPr id="2050" name="Picture 2" descr="What is Financial Crime and how to Legal Assistants help solve It? | NCC">
            <a:extLst>
              <a:ext uri="{FF2B5EF4-FFF2-40B4-BE49-F238E27FC236}">
                <a16:creationId xmlns:a16="http://schemas.microsoft.com/office/drawing/2014/main" id="{02760A17-0D03-0132-27BE-C09A2CDCD6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42" t="13459"/>
          <a:stretch/>
        </p:blipFill>
        <p:spPr bwMode="auto">
          <a:xfrm>
            <a:off x="10952655" y="3684394"/>
            <a:ext cx="6871322" cy="3846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054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27021-D4E4-4B4F-8AC5-B6E330E2FE57}"/>
              </a:ext>
            </a:extLst>
          </p:cNvPr>
          <p:cNvSpPr>
            <a:spLocks noGrp="1"/>
          </p:cNvSpPr>
          <p:nvPr>
            <p:ph type="title"/>
          </p:nvPr>
        </p:nvSpPr>
        <p:spPr>
          <a:xfrm>
            <a:off x="1172817" y="416722"/>
            <a:ext cx="14118933" cy="1412081"/>
          </a:xfrm>
        </p:spPr>
        <p:txBody>
          <a:bodyPr>
            <a:noAutofit/>
          </a:bodyPr>
          <a:lstStyle/>
          <a:p>
            <a:pPr algn="l">
              <a:defRPr/>
            </a:pPr>
            <a:r>
              <a:rPr lang="en-US" dirty="0"/>
              <a:t>Wildlife Crime = Economic Crime</a:t>
            </a:r>
          </a:p>
        </p:txBody>
      </p:sp>
      <p:sp>
        <p:nvSpPr>
          <p:cNvPr id="3" name="Content Placeholder 2">
            <a:extLst>
              <a:ext uri="{FF2B5EF4-FFF2-40B4-BE49-F238E27FC236}">
                <a16:creationId xmlns:a16="http://schemas.microsoft.com/office/drawing/2014/main" id="{18D9E5C7-372F-407E-B9F4-AB8FC4F1A9F1}"/>
              </a:ext>
            </a:extLst>
          </p:cNvPr>
          <p:cNvSpPr>
            <a:spLocks noGrp="1"/>
          </p:cNvSpPr>
          <p:nvPr>
            <p:ph idx="1"/>
          </p:nvPr>
        </p:nvSpPr>
        <p:spPr>
          <a:xfrm>
            <a:off x="1337481" y="2194557"/>
            <a:ext cx="8802562" cy="7220903"/>
          </a:xfrm>
        </p:spPr>
        <p:txBody>
          <a:bodyPr/>
          <a:lstStyle/>
          <a:p>
            <a:pPr marL="800100" indent="-571500">
              <a:lnSpc>
                <a:spcPct val="150000"/>
              </a:lnSpc>
              <a:spcAft>
                <a:spcPts val="600"/>
              </a:spcAft>
              <a:buClr>
                <a:schemeClr val="bg1">
                  <a:lumMod val="20000"/>
                  <a:lumOff val="80000"/>
                </a:schemeClr>
              </a:buClr>
              <a:buSzPct val="100000"/>
              <a:buFont typeface="Arial" panose="020B0604020202020204" pitchFamily="34" charset="0"/>
              <a:buChar char="•"/>
              <a:defRPr/>
            </a:pPr>
            <a:r>
              <a:rPr lang="en-US" sz="3600" dirty="0">
                <a:solidFill>
                  <a:srgbClr val="F2F2F2"/>
                </a:solidFill>
                <a:latin typeface="Quattrocento Sans"/>
              </a:rPr>
              <a:t>Usually committed for profit</a:t>
            </a:r>
          </a:p>
          <a:p>
            <a:pPr marL="800100" indent="-571500">
              <a:lnSpc>
                <a:spcPct val="150000"/>
              </a:lnSpc>
              <a:spcAft>
                <a:spcPts val="600"/>
              </a:spcAft>
              <a:buClr>
                <a:schemeClr val="bg1">
                  <a:lumMod val="20000"/>
                  <a:lumOff val="80000"/>
                </a:schemeClr>
              </a:buClr>
              <a:buSzPct val="100000"/>
              <a:buFont typeface="Arial" panose="020B0604020202020204" pitchFamily="34" charset="0"/>
              <a:buChar char="•"/>
              <a:defRPr/>
            </a:pPr>
            <a:r>
              <a:rPr lang="en-US" sz="3600" dirty="0">
                <a:solidFill>
                  <a:srgbClr val="F2F2F2"/>
                </a:solidFill>
                <a:latin typeface="Quattrocento Sans"/>
              </a:rPr>
              <a:t>Can involve organized crime, corruption</a:t>
            </a:r>
          </a:p>
          <a:p>
            <a:pPr marL="800100" indent="-571500">
              <a:lnSpc>
                <a:spcPct val="150000"/>
              </a:lnSpc>
              <a:spcAft>
                <a:spcPts val="600"/>
              </a:spcAft>
              <a:buClr>
                <a:schemeClr val="bg1">
                  <a:lumMod val="20000"/>
                  <a:lumOff val="80000"/>
                </a:schemeClr>
              </a:buClr>
              <a:buSzPct val="100000"/>
              <a:buFont typeface="Arial" panose="020B0604020202020204" pitchFamily="34" charset="0"/>
              <a:buChar char="•"/>
              <a:defRPr/>
            </a:pPr>
            <a:r>
              <a:rPr lang="en-US" sz="3600" dirty="0">
                <a:solidFill>
                  <a:srgbClr val="F2F2F2"/>
                </a:solidFill>
                <a:latin typeface="Quattrocento Sans"/>
              </a:rPr>
              <a:t>Theft of shared public resource</a:t>
            </a:r>
          </a:p>
          <a:p>
            <a:pPr marL="1257300" lvl="1" indent="-571500">
              <a:lnSpc>
                <a:spcPct val="150000"/>
              </a:lnSpc>
              <a:spcAft>
                <a:spcPts val="600"/>
              </a:spcAft>
              <a:buClr>
                <a:schemeClr val="bg1">
                  <a:lumMod val="20000"/>
                  <a:lumOff val="80000"/>
                </a:schemeClr>
              </a:buClr>
              <a:buSzPct val="100000"/>
              <a:buFont typeface="Wingdings" panose="05000000000000000000" pitchFamily="2" charset="2"/>
              <a:buChar char="ü"/>
              <a:defRPr/>
            </a:pPr>
            <a:r>
              <a:rPr lang="en-US" sz="3600" dirty="0">
                <a:solidFill>
                  <a:srgbClr val="F2F2F2"/>
                </a:solidFill>
                <a:latin typeface="Quattrocento Sans"/>
              </a:rPr>
              <a:t>Lose biosecurity, biodiversity, habitat</a:t>
            </a:r>
          </a:p>
          <a:p>
            <a:pPr marL="1257300" lvl="1" indent="-571500">
              <a:lnSpc>
                <a:spcPct val="150000"/>
              </a:lnSpc>
              <a:spcAft>
                <a:spcPts val="600"/>
              </a:spcAft>
              <a:buClr>
                <a:schemeClr val="bg1">
                  <a:lumMod val="20000"/>
                  <a:lumOff val="80000"/>
                </a:schemeClr>
              </a:buClr>
              <a:buSzPct val="100000"/>
              <a:buFont typeface="Wingdings" panose="05000000000000000000" pitchFamily="2" charset="2"/>
              <a:buChar char="ü"/>
              <a:defRPr/>
            </a:pPr>
            <a:r>
              <a:rPr lang="en-US" sz="3600" dirty="0">
                <a:solidFill>
                  <a:srgbClr val="F2F2F2"/>
                </a:solidFill>
                <a:latin typeface="Quattrocento Sans"/>
              </a:rPr>
              <a:t>Risk wildlife extinction</a:t>
            </a:r>
          </a:p>
          <a:p>
            <a:pPr marL="1257300" lvl="1" indent="-571500">
              <a:lnSpc>
                <a:spcPct val="150000"/>
              </a:lnSpc>
              <a:spcAft>
                <a:spcPts val="600"/>
              </a:spcAft>
              <a:buClr>
                <a:schemeClr val="bg1">
                  <a:lumMod val="20000"/>
                  <a:lumOff val="80000"/>
                </a:schemeClr>
              </a:buClr>
              <a:buSzPct val="100000"/>
              <a:buFont typeface="Wingdings" panose="05000000000000000000" pitchFamily="2" charset="2"/>
              <a:buChar char="ü"/>
              <a:defRPr/>
            </a:pPr>
            <a:r>
              <a:rPr lang="en-US" sz="3600" dirty="0">
                <a:solidFill>
                  <a:srgbClr val="F2F2F2"/>
                </a:solidFill>
                <a:latin typeface="Quattrocento Sans"/>
              </a:rPr>
              <a:t>Harm legitimate import/export businesses</a:t>
            </a:r>
          </a:p>
          <a:p>
            <a:pPr marL="800100" indent="-571500">
              <a:lnSpc>
                <a:spcPct val="150000"/>
              </a:lnSpc>
              <a:spcAft>
                <a:spcPts val="600"/>
              </a:spcAft>
              <a:buClr>
                <a:schemeClr val="bg1">
                  <a:lumMod val="20000"/>
                  <a:lumOff val="80000"/>
                </a:schemeClr>
              </a:buClr>
              <a:buSzPct val="100000"/>
              <a:buFont typeface="Arial" panose="020B0604020202020204" pitchFamily="34" charset="0"/>
              <a:buChar char="•"/>
              <a:defRPr/>
            </a:pPr>
            <a:r>
              <a:rPr lang="en-US" sz="3600" dirty="0">
                <a:solidFill>
                  <a:srgbClr val="F2F2F2"/>
                </a:solidFill>
                <a:latin typeface="Quattrocento Sans"/>
              </a:rPr>
              <a:t>Silent victim – can’t report</a:t>
            </a:r>
          </a:p>
          <a:p>
            <a:pPr>
              <a:lnSpc>
                <a:spcPct val="150000"/>
              </a:lnSpc>
              <a:buFont typeface="Wingdings" panose="05000000000000000000" pitchFamily="2" charset="2"/>
              <a:buChar char="§"/>
              <a:defRPr/>
            </a:pPr>
            <a:endParaRPr lang="en-US" sz="3600" dirty="0"/>
          </a:p>
          <a:p>
            <a:pPr marL="0" indent="0">
              <a:lnSpc>
                <a:spcPct val="150000"/>
              </a:lnSpc>
              <a:defRPr/>
            </a:pPr>
            <a:endParaRPr lang="en-US" sz="3600" dirty="0"/>
          </a:p>
          <a:p>
            <a:pPr>
              <a:lnSpc>
                <a:spcPct val="150000"/>
              </a:lnSpc>
              <a:buFont typeface="Wingdings" panose="05000000000000000000" pitchFamily="2" charset="2"/>
              <a:buChar char="§"/>
              <a:defRPr/>
            </a:pPr>
            <a:endParaRPr lang="en-US" sz="3600" dirty="0"/>
          </a:p>
          <a:p>
            <a:pPr marL="0" indent="0">
              <a:lnSpc>
                <a:spcPct val="150000"/>
              </a:lnSpc>
              <a:defRPr/>
            </a:pPr>
            <a:endParaRPr lang="en-US" sz="3600" dirty="0"/>
          </a:p>
          <a:p>
            <a:pPr algn="ctr">
              <a:lnSpc>
                <a:spcPct val="150000"/>
              </a:lnSpc>
              <a:buFont typeface="Wingdings" panose="05000000000000000000" pitchFamily="2" charset="2"/>
              <a:buChar char="§"/>
              <a:defRPr/>
            </a:pPr>
            <a:endParaRPr lang="en-US" sz="3600" dirty="0"/>
          </a:p>
        </p:txBody>
      </p:sp>
      <p:pic>
        <p:nvPicPr>
          <p:cNvPr id="4098" name="Picture 2" descr="Wildlife Crime and Punishment - Wildlife Conservation Trust">
            <a:extLst>
              <a:ext uri="{FF2B5EF4-FFF2-40B4-BE49-F238E27FC236}">
                <a16:creationId xmlns:a16="http://schemas.microsoft.com/office/drawing/2014/main" id="{2CD152E7-5445-199F-ABDA-50A034016B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2080" y="2688610"/>
            <a:ext cx="7237822" cy="621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749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F3886D6C-9FAC-1448-A9AD-9B74C94DC6BC}"/>
              </a:ext>
            </a:extLst>
          </p:cNvPr>
          <p:cNvSpPr txBox="1">
            <a:spLocks/>
          </p:cNvSpPr>
          <p:nvPr/>
        </p:nvSpPr>
        <p:spPr>
          <a:xfrm>
            <a:off x="1302580" y="255954"/>
            <a:ext cx="17203783" cy="1616435"/>
          </a:xfrm>
          <a:prstGeom prst="rect">
            <a:avLst/>
          </a:prstGeom>
        </p:spPr>
        <p:txBody>
          <a:bodyPr vert="horz" lIns="137160" tIns="68580" rIns="137160" bIns="6858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buClr>
                <a:srgbClr val="262626"/>
              </a:buClr>
              <a:buSzPts val="5400"/>
              <a:defRPr/>
            </a:pPr>
            <a:r>
              <a:rPr lang="en-US" sz="5400" b="1" dirty="0">
                <a:solidFill>
                  <a:srgbClr val="262626"/>
                </a:solidFill>
                <a:latin typeface="Quattrocento Sans"/>
                <a:sym typeface="Quattrocento Sans"/>
              </a:rPr>
              <a:t>Financial Profile Explains Subject</a:t>
            </a:r>
          </a:p>
        </p:txBody>
      </p:sp>
      <p:cxnSp>
        <p:nvCxnSpPr>
          <p:cNvPr id="10" name="Straight Connector 9">
            <a:extLst>
              <a:ext uri="{FF2B5EF4-FFF2-40B4-BE49-F238E27FC236}">
                <a16:creationId xmlns:a16="http://schemas.microsoft.com/office/drawing/2014/main" id="{4E105446-15F0-AE41-B2DC-FD38B143D17E}"/>
              </a:ext>
            </a:extLst>
          </p:cNvPr>
          <p:cNvCxnSpPr>
            <a:cxnSpLocks/>
          </p:cNvCxnSpPr>
          <p:nvPr/>
        </p:nvCxnSpPr>
        <p:spPr>
          <a:xfrm>
            <a:off x="0" y="9569007"/>
            <a:ext cx="1079736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3BD063E2-70F8-9E4B-9A40-792D3556209F}"/>
              </a:ext>
            </a:extLst>
          </p:cNvPr>
          <p:cNvSpPr txBox="1">
            <a:spLocks noChangeArrowheads="1"/>
          </p:cNvSpPr>
          <p:nvPr/>
        </p:nvSpPr>
        <p:spPr>
          <a:xfrm>
            <a:off x="265471" y="2112438"/>
            <a:ext cx="17757059" cy="7053795"/>
          </a:xfrm>
          <a:prstGeom prst="rect">
            <a:avLst/>
          </a:prstGeom>
        </p:spPr>
        <p:txBody>
          <a:bodyPr vert="horz" lIns="137160" tIns="68580" rIns="137160" bIns="6858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lnSpc>
                <a:spcPct val="100000"/>
              </a:lnSpc>
              <a:spcBef>
                <a:spcPts val="0"/>
              </a:spcBef>
              <a:spcAft>
                <a:spcPts val="1800"/>
              </a:spcAft>
              <a:buFont typeface="Arial" panose="020B0604020202020204" pitchFamily="34" charset="0"/>
              <a:buChar char="•"/>
            </a:pPr>
            <a:endParaRPr lang="en-US" altLang="en-US" sz="3300" dirty="0"/>
          </a:p>
        </p:txBody>
      </p:sp>
      <p:sp>
        <p:nvSpPr>
          <p:cNvPr id="11" name="TextBox 10">
            <a:extLst>
              <a:ext uri="{FF2B5EF4-FFF2-40B4-BE49-F238E27FC236}">
                <a16:creationId xmlns:a16="http://schemas.microsoft.com/office/drawing/2014/main" id="{F1CDB807-7D9B-403C-A7DA-34B2B711D742}"/>
              </a:ext>
            </a:extLst>
          </p:cNvPr>
          <p:cNvSpPr txBox="1"/>
          <p:nvPr/>
        </p:nvSpPr>
        <p:spPr>
          <a:xfrm>
            <a:off x="1193398" y="2566288"/>
            <a:ext cx="8827227" cy="5154424"/>
          </a:xfrm>
          <a:prstGeom prst="rect">
            <a:avLst/>
          </a:prstGeom>
          <a:noFill/>
        </p:spPr>
        <p:txBody>
          <a:bodyPr wrap="square">
            <a:spAutoFit/>
          </a:bodyPr>
          <a:lstStyle/>
          <a:p>
            <a:pPr marL="685800" indent="-457200">
              <a:lnSpc>
                <a:spcPct val="150000"/>
              </a:lnSpc>
              <a:spcAft>
                <a:spcPts val="600"/>
              </a:spcAft>
              <a:buClr>
                <a:schemeClr val="bg1">
                  <a:lumMod val="20000"/>
                  <a:lumOff val="80000"/>
                </a:schemeClr>
              </a:buClr>
              <a:buSzPct val="100000"/>
              <a:buFont typeface="Arial" panose="020B0604020202020204" pitchFamily="34" charset="0"/>
              <a:buChar char="•"/>
              <a:defRPr/>
            </a:pPr>
            <a:r>
              <a:rPr lang="en-US" altLang="en-US" sz="3600" dirty="0">
                <a:solidFill>
                  <a:srgbClr val="F2F2F2"/>
                </a:solidFill>
                <a:latin typeface="Quattrocento Sans"/>
              </a:rPr>
              <a:t>Who are they, who are they dealing with, transactions on specific dates and times</a:t>
            </a:r>
          </a:p>
          <a:p>
            <a:pPr marL="685800" indent="-457200">
              <a:lnSpc>
                <a:spcPct val="150000"/>
              </a:lnSpc>
              <a:spcAft>
                <a:spcPts val="600"/>
              </a:spcAft>
              <a:buClr>
                <a:schemeClr val="bg1">
                  <a:lumMod val="20000"/>
                  <a:lumOff val="80000"/>
                </a:schemeClr>
              </a:buClr>
              <a:buSzPct val="100000"/>
              <a:buFont typeface="Arial" panose="020B0604020202020204" pitchFamily="34" charset="0"/>
              <a:buChar char="•"/>
              <a:defRPr/>
            </a:pPr>
            <a:r>
              <a:rPr lang="en-US" altLang="en-US" sz="3600" dirty="0">
                <a:solidFill>
                  <a:srgbClr val="F2F2F2"/>
                </a:solidFill>
                <a:latin typeface="Quattrocento Sans"/>
              </a:rPr>
              <a:t>Assets: Bank records, wire transfers, property, cars, jewelry</a:t>
            </a:r>
          </a:p>
          <a:p>
            <a:pPr marL="685800" indent="-457200">
              <a:lnSpc>
                <a:spcPct val="150000"/>
              </a:lnSpc>
              <a:spcAft>
                <a:spcPts val="600"/>
              </a:spcAft>
              <a:buClr>
                <a:schemeClr val="bg1">
                  <a:lumMod val="20000"/>
                  <a:lumOff val="80000"/>
                </a:schemeClr>
              </a:buClr>
              <a:buSzPct val="100000"/>
              <a:buFont typeface="Arial" panose="020B0604020202020204" pitchFamily="34" charset="0"/>
              <a:buChar char="•"/>
              <a:defRPr/>
            </a:pPr>
            <a:r>
              <a:rPr lang="en-US" altLang="en-US" sz="3600" dirty="0">
                <a:solidFill>
                  <a:srgbClr val="F2F2F2"/>
                </a:solidFill>
                <a:latin typeface="Quattrocento Sans"/>
              </a:rPr>
              <a:t>Financial liabilities</a:t>
            </a:r>
          </a:p>
        </p:txBody>
      </p:sp>
      <p:pic>
        <p:nvPicPr>
          <p:cNvPr id="6146" name="Picture 2" descr="4 types of financial statements that every business needs | LegalZoom">
            <a:extLst>
              <a:ext uri="{FF2B5EF4-FFF2-40B4-BE49-F238E27FC236}">
                <a16:creationId xmlns:a16="http://schemas.microsoft.com/office/drawing/2014/main" id="{05ECBB73-A244-8F56-15A2-2C8F7B28F5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7986" y="2881993"/>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368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EE35C31-57A3-B84A-9738-99E67BFEC29B}"/>
              </a:ext>
            </a:extLst>
          </p:cNvPr>
          <p:cNvSpPr>
            <a:spLocks noGrp="1"/>
          </p:cNvSpPr>
          <p:nvPr>
            <p:ph type="subTitle" idx="1"/>
          </p:nvPr>
        </p:nvSpPr>
        <p:spPr>
          <a:xfrm>
            <a:off x="509450" y="147020"/>
            <a:ext cx="17269099" cy="1616435"/>
          </a:xfrm>
        </p:spPr>
        <p:txBody>
          <a:bodyPr anchor="ctr">
            <a:noAutofit/>
          </a:bodyPr>
          <a:lstStyle/>
          <a:p>
            <a:pPr>
              <a:buClr>
                <a:srgbClr val="262626"/>
              </a:buClr>
              <a:buSzPts val="5400"/>
              <a:defRPr/>
            </a:pPr>
            <a:r>
              <a:rPr lang="en-US" sz="5400" b="1" kern="1200" dirty="0">
                <a:solidFill>
                  <a:srgbClr val="262626"/>
                </a:solidFill>
                <a:latin typeface="Quattrocento Sans"/>
                <a:ea typeface="+mn-ea"/>
                <a:cs typeface="+mn-cs"/>
              </a:rPr>
              <a:t>Money Laundering Steps</a:t>
            </a:r>
          </a:p>
        </p:txBody>
      </p:sp>
      <p:cxnSp>
        <p:nvCxnSpPr>
          <p:cNvPr id="13" name="Straight Connector 12">
            <a:extLst>
              <a:ext uri="{FF2B5EF4-FFF2-40B4-BE49-F238E27FC236}">
                <a16:creationId xmlns:a16="http://schemas.microsoft.com/office/drawing/2014/main" id="{C6C915E2-E06F-694A-A405-FB73551E9664}"/>
              </a:ext>
            </a:extLst>
          </p:cNvPr>
          <p:cNvCxnSpPr>
            <a:cxnSpLocks/>
          </p:cNvCxnSpPr>
          <p:nvPr/>
        </p:nvCxnSpPr>
        <p:spPr>
          <a:xfrm>
            <a:off x="1" y="9569007"/>
            <a:ext cx="118659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3A85C804-4F08-E016-3F33-96FAC045B4B3}"/>
              </a:ext>
            </a:extLst>
          </p:cNvPr>
          <p:cNvGrpSpPr/>
          <p:nvPr/>
        </p:nvGrpSpPr>
        <p:grpSpPr>
          <a:xfrm>
            <a:off x="3248167" y="1919762"/>
            <a:ext cx="11616752" cy="7545248"/>
            <a:chOff x="3423081" y="1919762"/>
            <a:chExt cx="11441838" cy="7336631"/>
          </a:xfrm>
        </p:grpSpPr>
        <p:pic>
          <p:nvPicPr>
            <p:cNvPr id="15" name="Picture 3" descr="http://knol.google.com/k/-/-/2b1gsfmmsfpw7/cww470/knol-1.jpg">
              <a:hlinkClick r:id="rId2"/>
              <a:extLst>
                <a:ext uri="{FF2B5EF4-FFF2-40B4-BE49-F238E27FC236}">
                  <a16:creationId xmlns:a16="http://schemas.microsoft.com/office/drawing/2014/main" id="{BF0000A1-5F92-8143-95EB-B6CE31AF5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3081" y="1919762"/>
              <a:ext cx="11441838" cy="73366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tar: 32 Points 1">
              <a:extLst>
                <a:ext uri="{FF2B5EF4-FFF2-40B4-BE49-F238E27FC236}">
                  <a16:creationId xmlns:a16="http://schemas.microsoft.com/office/drawing/2014/main" id="{14A2118E-423B-479C-BEEF-012EB58A78CD}"/>
                </a:ext>
              </a:extLst>
            </p:cNvPr>
            <p:cNvSpPr/>
            <p:nvPr/>
          </p:nvSpPr>
          <p:spPr>
            <a:xfrm>
              <a:off x="5562992" y="2415214"/>
              <a:ext cx="1543271" cy="1420908"/>
            </a:xfrm>
            <a:prstGeom prst="star3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a:solidFill>
                    <a:schemeClr val="bg1">
                      <a:lumMod val="20000"/>
                      <a:lumOff val="80000"/>
                    </a:schemeClr>
                  </a:solidFill>
                </a:rPr>
                <a:t>Consolidation</a:t>
              </a:r>
            </a:p>
          </p:txBody>
        </p:sp>
      </p:grpSp>
    </p:spTree>
    <p:extLst>
      <p:ext uri="{BB962C8B-B14F-4D97-AF65-F5344CB8AC3E}">
        <p14:creationId xmlns:p14="http://schemas.microsoft.com/office/powerpoint/2010/main" val="2095455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18" name="Subtitle 2">
            <a:extLst>
              <a:ext uri="{FF2B5EF4-FFF2-40B4-BE49-F238E27FC236}">
                <a16:creationId xmlns:a16="http://schemas.microsoft.com/office/drawing/2014/main" id="{8ECEB075-D95C-6C47-B461-BE1E2C67F9B9}"/>
              </a:ext>
            </a:extLst>
          </p:cNvPr>
          <p:cNvSpPr txBox="1">
            <a:spLocks/>
          </p:cNvSpPr>
          <p:nvPr/>
        </p:nvSpPr>
        <p:spPr>
          <a:xfrm>
            <a:off x="586854" y="207244"/>
            <a:ext cx="17282160" cy="1616435"/>
          </a:xfrm>
          <a:prstGeom prst="rect">
            <a:avLst/>
          </a:prstGeom>
        </p:spPr>
        <p:txBody>
          <a:bodyPr vert="horz" lIns="137160" tIns="68580" rIns="137160" bIns="6858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buClr>
                <a:srgbClr val="262626"/>
              </a:buClr>
              <a:buSzPts val="5400"/>
              <a:defRPr/>
            </a:pPr>
            <a:r>
              <a:rPr lang="en-US" sz="5400" b="1" dirty="0">
                <a:solidFill>
                  <a:srgbClr val="262626"/>
                </a:solidFill>
                <a:latin typeface="Quattrocento Sans"/>
              </a:rPr>
              <a:t>How Criminals Move Money</a:t>
            </a:r>
          </a:p>
        </p:txBody>
      </p:sp>
      <p:sp>
        <p:nvSpPr>
          <p:cNvPr id="19" name="Content Placeholder 2">
            <a:extLst>
              <a:ext uri="{FF2B5EF4-FFF2-40B4-BE49-F238E27FC236}">
                <a16:creationId xmlns:a16="http://schemas.microsoft.com/office/drawing/2014/main" id="{900EBAD5-BC37-4743-99EA-294BBC10E636}"/>
              </a:ext>
            </a:extLst>
          </p:cNvPr>
          <p:cNvSpPr txBox="1">
            <a:spLocks noChangeArrowheads="1"/>
          </p:cNvSpPr>
          <p:nvPr/>
        </p:nvSpPr>
        <p:spPr>
          <a:xfrm>
            <a:off x="696119" y="1837327"/>
            <a:ext cx="8120335" cy="7415856"/>
          </a:xfrm>
          <a:prstGeom prst="rect">
            <a:avLst/>
          </a:prstGeom>
        </p:spPr>
        <p:txBody>
          <a:bodyPr vert="horz" lIns="137160" tIns="68580" rIns="137160" bIns="6858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800100" indent="-571500" algn="l">
              <a:lnSpc>
                <a:spcPct val="150000"/>
              </a:lnSpc>
              <a:spcBef>
                <a:spcPts val="0"/>
              </a:spcBef>
              <a:spcAft>
                <a:spcPts val="600"/>
              </a:spcAft>
              <a:buClr>
                <a:schemeClr val="bg1">
                  <a:lumMod val="20000"/>
                  <a:lumOff val="80000"/>
                </a:schemeClr>
              </a:buClr>
              <a:buSzPct val="80000"/>
              <a:buFont typeface="Wingdings" panose="05000000000000000000" pitchFamily="2" charset="2"/>
              <a:buChar char="ü"/>
              <a:defRPr/>
            </a:pPr>
            <a:r>
              <a:rPr lang="en-US" altLang="en-US" sz="3600" dirty="0">
                <a:latin typeface="Quattrocento Sans"/>
                <a:cs typeface="Arial"/>
              </a:rPr>
              <a:t>Stocks, bonds, investments</a:t>
            </a:r>
          </a:p>
          <a:p>
            <a:pPr marL="800100" indent="-571500" algn="l">
              <a:lnSpc>
                <a:spcPct val="150000"/>
              </a:lnSpc>
              <a:spcBef>
                <a:spcPts val="0"/>
              </a:spcBef>
              <a:spcAft>
                <a:spcPts val="600"/>
              </a:spcAft>
              <a:buClr>
                <a:schemeClr val="bg1">
                  <a:lumMod val="20000"/>
                  <a:lumOff val="80000"/>
                </a:schemeClr>
              </a:buClr>
              <a:buSzPct val="80000"/>
              <a:buFont typeface="Wingdings" panose="05000000000000000000" pitchFamily="2" charset="2"/>
              <a:buChar char="ü"/>
              <a:defRPr/>
            </a:pPr>
            <a:r>
              <a:rPr lang="en-US" altLang="en-US" sz="3600" dirty="0">
                <a:latin typeface="Quattrocento Sans"/>
                <a:cs typeface="Arial"/>
              </a:rPr>
              <a:t>Loans</a:t>
            </a:r>
          </a:p>
          <a:p>
            <a:pPr marL="800100" indent="-571500" algn="l">
              <a:lnSpc>
                <a:spcPct val="150000"/>
              </a:lnSpc>
              <a:spcBef>
                <a:spcPts val="0"/>
              </a:spcBef>
              <a:spcAft>
                <a:spcPts val="600"/>
              </a:spcAft>
              <a:buClr>
                <a:schemeClr val="bg1">
                  <a:lumMod val="20000"/>
                  <a:lumOff val="80000"/>
                </a:schemeClr>
              </a:buClr>
              <a:buSzPct val="80000"/>
              <a:buFont typeface="Wingdings" panose="05000000000000000000" pitchFamily="2" charset="2"/>
              <a:buChar char="ü"/>
              <a:defRPr/>
            </a:pPr>
            <a:r>
              <a:rPr lang="en-US" altLang="en-US" sz="3600" dirty="0">
                <a:latin typeface="Quattrocento Sans"/>
                <a:cs typeface="Arial"/>
              </a:rPr>
              <a:t>Gifts</a:t>
            </a:r>
          </a:p>
          <a:p>
            <a:pPr marL="800100" indent="-571500" algn="l">
              <a:lnSpc>
                <a:spcPct val="150000"/>
              </a:lnSpc>
              <a:spcBef>
                <a:spcPts val="0"/>
              </a:spcBef>
              <a:spcAft>
                <a:spcPts val="600"/>
              </a:spcAft>
              <a:buClr>
                <a:schemeClr val="bg1">
                  <a:lumMod val="20000"/>
                  <a:lumOff val="80000"/>
                </a:schemeClr>
              </a:buClr>
              <a:buSzPct val="80000"/>
              <a:buFont typeface="Wingdings" panose="05000000000000000000" pitchFamily="2" charset="2"/>
              <a:buChar char="ü"/>
              <a:defRPr/>
            </a:pPr>
            <a:r>
              <a:rPr lang="en-US" altLang="en-US" sz="3600" dirty="0">
                <a:latin typeface="Quattrocento Sans"/>
                <a:cs typeface="Arial"/>
              </a:rPr>
              <a:t>Charities, casinos</a:t>
            </a:r>
          </a:p>
          <a:p>
            <a:pPr marL="800100" indent="-571500" algn="l">
              <a:lnSpc>
                <a:spcPct val="150000"/>
              </a:lnSpc>
              <a:spcBef>
                <a:spcPts val="0"/>
              </a:spcBef>
              <a:spcAft>
                <a:spcPts val="600"/>
              </a:spcAft>
              <a:buClr>
                <a:schemeClr val="bg1">
                  <a:lumMod val="20000"/>
                  <a:lumOff val="80000"/>
                </a:schemeClr>
              </a:buClr>
              <a:buSzPct val="80000"/>
              <a:buFont typeface="Wingdings" panose="05000000000000000000" pitchFamily="2" charset="2"/>
              <a:buChar char="ü"/>
              <a:defRPr/>
            </a:pPr>
            <a:r>
              <a:rPr lang="en-US" altLang="en-US" sz="3600" dirty="0">
                <a:latin typeface="Quattrocento Sans"/>
                <a:cs typeface="Arial"/>
              </a:rPr>
              <a:t>Banks, financial institutions, money service business </a:t>
            </a:r>
          </a:p>
          <a:p>
            <a:pPr marL="800100" indent="-571500" algn="l">
              <a:lnSpc>
                <a:spcPct val="150000"/>
              </a:lnSpc>
              <a:spcBef>
                <a:spcPts val="0"/>
              </a:spcBef>
              <a:spcAft>
                <a:spcPts val="600"/>
              </a:spcAft>
              <a:buClr>
                <a:schemeClr val="bg1">
                  <a:lumMod val="20000"/>
                  <a:lumOff val="80000"/>
                </a:schemeClr>
              </a:buClr>
              <a:buSzPct val="80000"/>
              <a:buFont typeface="Wingdings" panose="05000000000000000000" pitchFamily="2" charset="2"/>
              <a:buChar char="ü"/>
              <a:defRPr/>
            </a:pPr>
            <a:r>
              <a:rPr lang="en-US" altLang="en-US" sz="3600" dirty="0">
                <a:latin typeface="Quattrocento Sans"/>
                <a:cs typeface="Arial"/>
              </a:rPr>
              <a:t>Bulk cash smuggling</a:t>
            </a:r>
          </a:p>
          <a:p>
            <a:pPr marL="800100" indent="-571500" algn="l">
              <a:lnSpc>
                <a:spcPct val="150000"/>
              </a:lnSpc>
              <a:spcBef>
                <a:spcPts val="0"/>
              </a:spcBef>
              <a:spcAft>
                <a:spcPts val="600"/>
              </a:spcAft>
              <a:buClr>
                <a:schemeClr val="bg1">
                  <a:lumMod val="20000"/>
                  <a:lumOff val="80000"/>
                </a:schemeClr>
              </a:buClr>
              <a:buSzPct val="80000"/>
              <a:buFont typeface="Wingdings" panose="05000000000000000000" pitchFamily="2" charset="2"/>
              <a:buChar char="ü"/>
              <a:defRPr/>
            </a:pPr>
            <a:r>
              <a:rPr lang="en-US" altLang="en-US" sz="3600" dirty="0">
                <a:latin typeface="Quattrocento Sans"/>
                <a:cs typeface="Arial"/>
              </a:rPr>
              <a:t>Hawalas</a:t>
            </a:r>
          </a:p>
          <a:p>
            <a:pPr marL="800100" indent="-571500" algn="l">
              <a:lnSpc>
                <a:spcPct val="150000"/>
              </a:lnSpc>
              <a:spcBef>
                <a:spcPts val="0"/>
              </a:spcBef>
              <a:spcAft>
                <a:spcPts val="600"/>
              </a:spcAft>
              <a:buClr>
                <a:schemeClr val="bg1">
                  <a:lumMod val="20000"/>
                  <a:lumOff val="80000"/>
                </a:schemeClr>
              </a:buClr>
              <a:buSzPct val="80000"/>
              <a:buFont typeface="Wingdings" panose="05000000000000000000" pitchFamily="2" charset="2"/>
              <a:buChar char="ü"/>
              <a:defRPr/>
            </a:pPr>
            <a:r>
              <a:rPr lang="en-US" altLang="en-US" sz="3600" dirty="0">
                <a:latin typeface="Quattrocento Sans"/>
                <a:cs typeface="Arial"/>
              </a:rPr>
              <a:t>Trade-based money laundering </a:t>
            </a:r>
            <a:endParaRPr lang="en-US" altLang="en-US" sz="5400" dirty="0"/>
          </a:p>
        </p:txBody>
      </p:sp>
      <p:pic>
        <p:nvPicPr>
          <p:cNvPr id="5122" name="Picture 2" descr="Money Laundering | Europol">
            <a:extLst>
              <a:ext uri="{FF2B5EF4-FFF2-40B4-BE49-F238E27FC236}">
                <a16:creationId xmlns:a16="http://schemas.microsoft.com/office/drawing/2014/main" id="{01DF1049-8912-82BF-CE4B-806D61FF6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1645920"/>
            <a:ext cx="8557146" cy="8300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904385"/>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3F3F3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a:dk1>
      <a:srgbClr val="000000"/>
    </a:dk1>
    <a:lt1>
      <a:srgbClr val="3F3F3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themeOverride>
</file>

<file path=ppt/theme/themeOverride2.xml><?xml version="1.0" encoding="utf-8"?>
<a:themeOverride xmlns:a="http://schemas.openxmlformats.org/drawingml/2006/main">
  <a:clrScheme name="Office Theme">
    <a:dk1>
      <a:srgbClr val="000000"/>
    </a:dk1>
    <a:lt1>
      <a:srgbClr val="3F3F3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themeOverride>
</file>

<file path=docProps/app.xml><?xml version="1.0" encoding="utf-8"?>
<Properties xmlns="http://schemas.openxmlformats.org/officeDocument/2006/extended-properties" xmlns:vt="http://schemas.openxmlformats.org/officeDocument/2006/docPropsVTypes">
  <Template/>
  <TotalTime>556</TotalTime>
  <Words>1769</Words>
  <Application>Microsoft Office PowerPoint</Application>
  <PresentationFormat>Custom</PresentationFormat>
  <Paragraphs>185</Paragraphs>
  <Slides>21</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var(--caption-credit-fontFamily-regular,inherit)</vt:lpstr>
      <vt:lpstr>Quattrocento Sans</vt:lpstr>
      <vt:lpstr>var(--caption-text-fontFamily-regular,inherit)</vt:lpstr>
      <vt:lpstr>Wingdings</vt:lpstr>
      <vt:lpstr>Courier New</vt:lpstr>
      <vt:lpstr>var(--caption-creditSource-fontFamily-regular,inherit)</vt:lpstr>
      <vt:lpstr>Arial</vt:lpstr>
      <vt:lpstr>Office Theme</vt:lpstr>
      <vt:lpstr>Setting Multiple Snares for Wildlife Criminals</vt:lpstr>
      <vt:lpstr>Regional Resident Legal Advisor (CWT)</vt:lpstr>
      <vt:lpstr>Prosecuting Wildlife Trafficking</vt:lpstr>
      <vt:lpstr>Using Non-Wildlife Laws</vt:lpstr>
      <vt:lpstr>Economic Crimes Often Involved</vt:lpstr>
      <vt:lpstr>Wildlife Crime = Economic Crime</vt:lpstr>
      <vt:lpstr>PowerPoint Presentation</vt:lpstr>
      <vt:lpstr>PowerPoint Presentation</vt:lpstr>
      <vt:lpstr>PowerPoint Presentation</vt:lpstr>
      <vt:lpstr>PowerPoint Presentation</vt:lpstr>
      <vt:lpstr>PowerPoint Presentation</vt:lpstr>
      <vt:lpstr>U.S. v. Inniss: Money Laundering</vt:lpstr>
      <vt:lpstr>Background</vt:lpstr>
      <vt:lpstr>Fake Invoice - #1</vt:lpstr>
      <vt:lpstr>Pushing through fake invoice</vt:lpstr>
      <vt:lpstr>Fake Invoice - #2</vt:lpstr>
      <vt:lpstr>Summary chart following money</vt:lpstr>
      <vt:lpstr>PowerPoint Presentation</vt:lpstr>
      <vt:lpstr>Species Victim Impact Statements</vt:lpstr>
      <vt:lpstr>Contact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Legal Snares</dc:title>
  <cp:lastModifiedBy>Kartika Rana</cp:lastModifiedBy>
  <cp:revision>11</cp:revision>
  <dcterms:modified xsi:type="dcterms:W3CDTF">2024-05-22T16:07:21Z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665d9ee-429a-4d5f-97cc-cfb56e044a6e_Enabled">
    <vt:lpwstr>true</vt:lpwstr>
  </property>
  <property fmtid="{D5CDD505-2E9C-101B-9397-08002B2CF9AE}" pid="3" name="MSIP_Label_1665d9ee-429a-4d5f-97cc-cfb56e044a6e_SetDate">
    <vt:lpwstr>2024-02-07T09:32:42Z</vt:lpwstr>
  </property>
  <property fmtid="{D5CDD505-2E9C-101B-9397-08002B2CF9AE}" pid="4" name="MSIP_Label_1665d9ee-429a-4d5f-97cc-cfb56e044a6e_Method">
    <vt:lpwstr>Privileged</vt:lpwstr>
  </property>
  <property fmtid="{D5CDD505-2E9C-101B-9397-08002B2CF9AE}" pid="5" name="MSIP_Label_1665d9ee-429a-4d5f-97cc-cfb56e044a6e_Name">
    <vt:lpwstr>1665d9ee-429a-4d5f-97cc-cfb56e044a6e</vt:lpwstr>
  </property>
  <property fmtid="{D5CDD505-2E9C-101B-9397-08002B2CF9AE}" pid="6" name="MSIP_Label_1665d9ee-429a-4d5f-97cc-cfb56e044a6e_SiteId">
    <vt:lpwstr>66cf5074-5afe-48d1-a691-a12b2121f44b</vt:lpwstr>
  </property>
  <property fmtid="{D5CDD505-2E9C-101B-9397-08002B2CF9AE}" pid="7" name="MSIP_Label_1665d9ee-429a-4d5f-97cc-cfb56e044a6e_ActionId">
    <vt:lpwstr>6ac1fce2-187f-4349-ae6a-17a7b3c8489d</vt:lpwstr>
  </property>
  <property fmtid="{D5CDD505-2E9C-101B-9397-08002B2CF9AE}" pid="8" name="MSIP_Label_1665d9ee-429a-4d5f-97cc-cfb56e044a6e_ContentBits">
    <vt:lpwstr>0</vt:lpwstr>
  </property>
</Properties>
</file>